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5" r:id="rId4"/>
  </p:sldMasterIdLst>
  <p:notesMasterIdLst>
    <p:notesMasterId r:id="rId21"/>
  </p:notesMasterIdLst>
  <p:sldIdLst>
    <p:sldId id="385" r:id="rId5"/>
    <p:sldId id="494" r:id="rId6"/>
    <p:sldId id="374" r:id="rId7"/>
    <p:sldId id="475" r:id="rId8"/>
    <p:sldId id="505" r:id="rId9"/>
    <p:sldId id="504" r:id="rId10"/>
    <p:sldId id="507" r:id="rId11"/>
    <p:sldId id="493" r:id="rId12"/>
    <p:sldId id="508" r:id="rId13"/>
    <p:sldId id="506" r:id="rId14"/>
    <p:sldId id="503" r:id="rId15"/>
    <p:sldId id="482" r:id="rId16"/>
    <p:sldId id="500" r:id="rId17"/>
    <p:sldId id="501" r:id="rId18"/>
    <p:sldId id="502" r:id="rId19"/>
    <p:sldId id="387" r:id="rId20"/>
  </p:sldIdLst>
  <p:sldSz cx="12192000" cy="6858000"/>
  <p:notesSz cx="6794500" cy="99314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9CD9"/>
    <a:srgbClr val="262262"/>
    <a:srgbClr val="456024"/>
    <a:srgbClr val="20305C"/>
    <a:srgbClr val="45005C"/>
    <a:srgbClr val="00555C"/>
    <a:srgbClr val="FEDD00"/>
    <a:srgbClr val="1C9CD8"/>
    <a:srgbClr val="A6CE39"/>
    <a:srgbClr val="FF3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7CD263-1F6F-6A93-E7D5-92C46405BB56}" v="23" dt="2026-01-15T15:36:25.186"/>
    <p1510:client id="{6B0F9858-C86E-27E1-99D2-9C08EABDAE9B}" v="749" dt="2026-01-15T08:44:25.5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sterström Alma" userId="S::alma.westerstrom@skola.uppsala.se::c6d980a7-1f3d-4280-85b9-2a10c33be5ef" providerId="AD" clId="Web-{6B0F9858-C86E-27E1-99D2-9C08EABDAE9B}"/>
    <pc:docChg chg="addSld modSld sldOrd">
      <pc:chgData name="Westerström Alma" userId="S::alma.westerstrom@skola.uppsala.se::c6d980a7-1f3d-4280-85b9-2a10c33be5ef" providerId="AD" clId="Web-{6B0F9858-C86E-27E1-99D2-9C08EABDAE9B}" dt="2026-01-15T08:44:21.119" v="744" actId="20577"/>
      <pc:docMkLst>
        <pc:docMk/>
      </pc:docMkLst>
      <pc:sldChg chg="modSp">
        <pc:chgData name="Westerström Alma" userId="S::alma.westerstrom@skola.uppsala.se::c6d980a7-1f3d-4280-85b9-2a10c33be5ef" providerId="AD" clId="Web-{6B0F9858-C86E-27E1-99D2-9C08EABDAE9B}" dt="2026-01-15T08:19:32.409" v="117" actId="20577"/>
        <pc:sldMkLst>
          <pc:docMk/>
          <pc:sldMk cId="3902484233" sldId="374"/>
        </pc:sldMkLst>
        <pc:spChg chg="mod">
          <ac:chgData name="Westerström Alma" userId="S::alma.westerstrom@skola.uppsala.se::c6d980a7-1f3d-4280-85b9-2a10c33be5ef" providerId="AD" clId="Web-{6B0F9858-C86E-27E1-99D2-9C08EABDAE9B}" dt="2026-01-15T08:19:32.409" v="117" actId="20577"/>
          <ac:spMkLst>
            <pc:docMk/>
            <pc:sldMk cId="3902484233" sldId="374"/>
            <ac:spMk id="5" creationId="{1CB09C8D-1EE4-1478-1DE9-E7825E3E0513}"/>
          </ac:spMkLst>
        </pc:spChg>
      </pc:sldChg>
      <pc:sldChg chg="modSp">
        <pc:chgData name="Westerström Alma" userId="S::alma.westerstrom@skola.uppsala.se::c6d980a7-1f3d-4280-85b9-2a10c33be5ef" providerId="AD" clId="Web-{6B0F9858-C86E-27E1-99D2-9C08EABDAE9B}" dt="2026-01-15T08:16:27.364" v="18" actId="20577"/>
        <pc:sldMkLst>
          <pc:docMk/>
          <pc:sldMk cId="1957311858" sldId="385"/>
        </pc:sldMkLst>
        <pc:spChg chg="mod">
          <ac:chgData name="Westerström Alma" userId="S::alma.westerstrom@skola.uppsala.se::c6d980a7-1f3d-4280-85b9-2a10c33be5ef" providerId="AD" clId="Web-{6B0F9858-C86E-27E1-99D2-9C08EABDAE9B}" dt="2026-01-15T08:16:20.457" v="12" actId="20577"/>
          <ac:spMkLst>
            <pc:docMk/>
            <pc:sldMk cId="1957311858" sldId="385"/>
            <ac:spMk id="3" creationId="{B3048636-D8E8-4221-97B7-7FC4253DF9B6}"/>
          </ac:spMkLst>
        </pc:spChg>
        <pc:spChg chg="mod">
          <ac:chgData name="Westerström Alma" userId="S::alma.westerstrom@skola.uppsala.se::c6d980a7-1f3d-4280-85b9-2a10c33be5ef" providerId="AD" clId="Web-{6B0F9858-C86E-27E1-99D2-9C08EABDAE9B}" dt="2026-01-15T08:16:27.364" v="18" actId="20577"/>
          <ac:spMkLst>
            <pc:docMk/>
            <pc:sldMk cId="1957311858" sldId="385"/>
            <ac:spMk id="5" creationId="{EA6C0D33-2EF2-497E-AFEC-CF890299FD83}"/>
          </ac:spMkLst>
        </pc:spChg>
      </pc:sldChg>
      <pc:sldChg chg="modSp">
        <pc:chgData name="Westerström Alma" userId="S::alma.westerstrom@skola.uppsala.se::c6d980a7-1f3d-4280-85b9-2a10c33be5ef" providerId="AD" clId="Web-{6B0F9858-C86E-27E1-99D2-9C08EABDAE9B}" dt="2026-01-15T08:41:47.200" v="618" actId="20577"/>
        <pc:sldMkLst>
          <pc:docMk/>
          <pc:sldMk cId="2332409549" sldId="475"/>
        </pc:sldMkLst>
        <pc:spChg chg="mod">
          <ac:chgData name="Westerström Alma" userId="S::alma.westerstrom@skola.uppsala.se::c6d980a7-1f3d-4280-85b9-2a10c33be5ef" providerId="AD" clId="Web-{6B0F9858-C86E-27E1-99D2-9C08EABDAE9B}" dt="2026-01-15T08:41:47.200" v="618" actId="20577"/>
          <ac:spMkLst>
            <pc:docMk/>
            <pc:sldMk cId="2332409549" sldId="475"/>
            <ac:spMk id="3" creationId="{5E00372D-4B8A-C9F1-AE31-3415E5142D44}"/>
          </ac:spMkLst>
        </pc:spChg>
      </pc:sldChg>
      <pc:sldChg chg="modSp">
        <pc:chgData name="Westerström Alma" userId="S::alma.westerstrom@skola.uppsala.se::c6d980a7-1f3d-4280-85b9-2a10c33be5ef" providerId="AD" clId="Web-{6B0F9858-C86E-27E1-99D2-9C08EABDAE9B}" dt="2026-01-15T08:24:57.902" v="249" actId="20577"/>
        <pc:sldMkLst>
          <pc:docMk/>
          <pc:sldMk cId="2116699711" sldId="482"/>
        </pc:sldMkLst>
        <pc:spChg chg="mod">
          <ac:chgData name="Westerström Alma" userId="S::alma.westerstrom@skola.uppsala.se::c6d980a7-1f3d-4280-85b9-2a10c33be5ef" providerId="AD" clId="Web-{6B0F9858-C86E-27E1-99D2-9C08EABDAE9B}" dt="2026-01-15T08:24:57.902" v="249" actId="20577"/>
          <ac:spMkLst>
            <pc:docMk/>
            <pc:sldMk cId="2116699711" sldId="482"/>
            <ac:spMk id="3" creationId="{A0AE5A07-6521-2ACA-FF45-0B619428CCB3}"/>
          </ac:spMkLst>
        </pc:spChg>
      </pc:sldChg>
      <pc:sldChg chg="addSp delSp modSp ord">
        <pc:chgData name="Westerström Alma" userId="S::alma.westerstrom@skola.uppsala.se::c6d980a7-1f3d-4280-85b9-2a10c33be5ef" providerId="AD" clId="Web-{6B0F9858-C86E-27E1-99D2-9C08EABDAE9B}" dt="2026-01-15T08:36:41.568" v="482"/>
        <pc:sldMkLst>
          <pc:docMk/>
          <pc:sldMk cId="3816109555" sldId="493"/>
        </pc:sldMkLst>
        <pc:spChg chg="mod">
          <ac:chgData name="Westerström Alma" userId="S::alma.westerstrom@skola.uppsala.se::c6d980a7-1f3d-4280-85b9-2a10c33be5ef" providerId="AD" clId="Web-{6B0F9858-C86E-27E1-99D2-9C08EABDAE9B}" dt="2026-01-15T08:31:17.632" v="357" actId="14100"/>
          <ac:spMkLst>
            <pc:docMk/>
            <pc:sldMk cId="3816109555" sldId="493"/>
            <ac:spMk id="2" creationId="{DB272AFD-0A4C-5324-0CF6-61BBFF49CD7F}"/>
          </ac:spMkLst>
        </pc:spChg>
        <pc:graphicFrameChg chg="mod modGraphic">
          <ac:chgData name="Westerström Alma" userId="S::alma.westerstrom@skola.uppsala.se::c6d980a7-1f3d-4280-85b9-2a10c33be5ef" providerId="AD" clId="Web-{6B0F9858-C86E-27E1-99D2-9C08EABDAE9B}" dt="2026-01-15T08:36:25.005" v="480"/>
          <ac:graphicFrameMkLst>
            <pc:docMk/>
            <pc:sldMk cId="3816109555" sldId="493"/>
            <ac:graphicFrameMk id="6" creationId="{084BBD41-C2ED-795F-9CFE-36C6D3D34687}"/>
          </ac:graphicFrameMkLst>
        </pc:graphicFrameChg>
        <pc:graphicFrameChg chg="add del">
          <ac:chgData name="Westerström Alma" userId="S::alma.westerstrom@skola.uppsala.se::c6d980a7-1f3d-4280-85b9-2a10c33be5ef" providerId="AD" clId="Web-{6B0F9858-C86E-27E1-99D2-9C08EABDAE9B}" dt="2026-01-15T08:35:29.427" v="475"/>
          <ac:graphicFrameMkLst>
            <pc:docMk/>
            <pc:sldMk cId="3816109555" sldId="493"/>
            <ac:graphicFrameMk id="2542" creationId="{4E76372C-0653-AFCE-B118-72156146AB3C}"/>
          </ac:graphicFrameMkLst>
        </pc:graphicFrameChg>
        <pc:graphicFrameChg chg="add del">
          <ac:chgData name="Westerström Alma" userId="S::alma.westerstrom@skola.uppsala.se::c6d980a7-1f3d-4280-85b9-2a10c33be5ef" providerId="AD" clId="Web-{6B0F9858-C86E-27E1-99D2-9C08EABDAE9B}" dt="2026-01-15T08:36:04.927" v="477"/>
          <ac:graphicFrameMkLst>
            <pc:docMk/>
            <pc:sldMk cId="3816109555" sldId="493"/>
            <ac:graphicFrameMk id="2560" creationId="{E351060D-6824-ED22-6D3F-63617D3841A9}"/>
          </ac:graphicFrameMkLst>
        </pc:graphicFrameChg>
        <pc:graphicFrameChg chg="add del">
          <ac:chgData name="Westerström Alma" userId="S::alma.westerstrom@skola.uppsala.se::c6d980a7-1f3d-4280-85b9-2a10c33be5ef" providerId="AD" clId="Web-{6B0F9858-C86E-27E1-99D2-9C08EABDAE9B}" dt="2026-01-15T08:36:41.568" v="482"/>
          <ac:graphicFrameMkLst>
            <pc:docMk/>
            <pc:sldMk cId="3816109555" sldId="493"/>
            <ac:graphicFrameMk id="2626" creationId="{64CEFDA5-0F81-F0EF-81FA-16609423242A}"/>
          </ac:graphicFrameMkLst>
        </pc:graphicFrameChg>
        <pc:picChg chg="add del mod">
          <ac:chgData name="Westerström Alma" userId="S::alma.westerstrom@skola.uppsala.se::c6d980a7-1f3d-4280-85b9-2a10c33be5ef" providerId="AD" clId="Web-{6B0F9858-C86E-27E1-99D2-9C08EABDAE9B}" dt="2026-01-15T08:32:44.538" v="366"/>
          <ac:picMkLst>
            <pc:docMk/>
            <pc:sldMk cId="3816109555" sldId="493"/>
            <ac:picMk id="975" creationId="{FBD8981B-718A-FA69-08C7-B8F7DD329B9A}"/>
          </ac:picMkLst>
        </pc:picChg>
      </pc:sldChg>
      <pc:sldChg chg="modSp">
        <pc:chgData name="Westerström Alma" userId="S::alma.westerstrom@skola.uppsala.se::c6d980a7-1f3d-4280-85b9-2a10c33be5ef" providerId="AD" clId="Web-{6B0F9858-C86E-27E1-99D2-9C08EABDAE9B}" dt="2026-01-15T08:40:12.499" v="545" actId="20577"/>
        <pc:sldMkLst>
          <pc:docMk/>
          <pc:sldMk cId="2641687291" sldId="494"/>
        </pc:sldMkLst>
        <pc:spChg chg="mod">
          <ac:chgData name="Westerström Alma" userId="S::alma.westerstrom@skola.uppsala.se::c6d980a7-1f3d-4280-85b9-2a10c33be5ef" providerId="AD" clId="Web-{6B0F9858-C86E-27E1-99D2-9C08EABDAE9B}" dt="2026-01-15T08:40:12.499" v="545" actId="20577"/>
          <ac:spMkLst>
            <pc:docMk/>
            <pc:sldMk cId="2641687291" sldId="494"/>
            <ac:spMk id="3" creationId="{BB165B11-8DAF-C28C-8E6D-6DE722272A25}"/>
          </ac:spMkLst>
        </pc:spChg>
      </pc:sldChg>
      <pc:sldChg chg="modSp">
        <pc:chgData name="Westerström Alma" userId="S::alma.westerstrom@skola.uppsala.se::c6d980a7-1f3d-4280-85b9-2a10c33be5ef" providerId="AD" clId="Web-{6B0F9858-C86E-27E1-99D2-9C08EABDAE9B}" dt="2026-01-15T08:39:46.875" v="542" actId="20577"/>
        <pc:sldMkLst>
          <pc:docMk/>
          <pc:sldMk cId="893148544" sldId="500"/>
        </pc:sldMkLst>
        <pc:spChg chg="mod">
          <ac:chgData name="Westerström Alma" userId="S::alma.westerstrom@skola.uppsala.se::c6d980a7-1f3d-4280-85b9-2a10c33be5ef" providerId="AD" clId="Web-{6B0F9858-C86E-27E1-99D2-9C08EABDAE9B}" dt="2026-01-15T08:39:46.875" v="542" actId="20577"/>
          <ac:spMkLst>
            <pc:docMk/>
            <pc:sldMk cId="893148544" sldId="500"/>
            <ac:spMk id="3" creationId="{85CD361A-DCFF-E6F4-1B07-28C88700542B}"/>
          </ac:spMkLst>
        </pc:spChg>
      </pc:sldChg>
      <pc:sldChg chg="modSp">
        <pc:chgData name="Westerström Alma" userId="S::alma.westerstrom@skola.uppsala.se::c6d980a7-1f3d-4280-85b9-2a10c33be5ef" providerId="AD" clId="Web-{6B0F9858-C86E-27E1-99D2-9C08EABDAE9B}" dt="2026-01-15T08:44:21.119" v="744" actId="20577"/>
        <pc:sldMkLst>
          <pc:docMk/>
          <pc:sldMk cId="3884417954" sldId="501"/>
        </pc:sldMkLst>
        <pc:spChg chg="mod">
          <ac:chgData name="Westerström Alma" userId="S::alma.westerstrom@skola.uppsala.se::c6d980a7-1f3d-4280-85b9-2a10c33be5ef" providerId="AD" clId="Web-{6B0F9858-C86E-27E1-99D2-9C08EABDAE9B}" dt="2026-01-15T08:44:21.119" v="744" actId="20577"/>
          <ac:spMkLst>
            <pc:docMk/>
            <pc:sldMk cId="3884417954" sldId="501"/>
            <ac:spMk id="3" creationId="{A3A5BDD2-1326-CEDC-4EAA-305960D8FE7F}"/>
          </ac:spMkLst>
        </pc:spChg>
      </pc:sldChg>
      <pc:sldChg chg="modSp">
        <pc:chgData name="Westerström Alma" userId="S::alma.westerstrom@skola.uppsala.se::c6d980a7-1f3d-4280-85b9-2a10c33be5ef" providerId="AD" clId="Web-{6B0F9858-C86E-27E1-99D2-9C08EABDAE9B}" dt="2026-01-15T08:24:11.106" v="233" actId="20577"/>
        <pc:sldMkLst>
          <pc:docMk/>
          <pc:sldMk cId="738289406" sldId="502"/>
        </pc:sldMkLst>
        <pc:spChg chg="mod">
          <ac:chgData name="Westerström Alma" userId="S::alma.westerstrom@skola.uppsala.se::c6d980a7-1f3d-4280-85b9-2a10c33be5ef" providerId="AD" clId="Web-{6B0F9858-C86E-27E1-99D2-9C08EABDAE9B}" dt="2026-01-15T08:24:11.106" v="233" actId="20577"/>
          <ac:spMkLst>
            <pc:docMk/>
            <pc:sldMk cId="738289406" sldId="502"/>
            <ac:spMk id="3" creationId="{9A8B2A06-5AD6-0543-E283-6ED637D522D3}"/>
          </ac:spMkLst>
        </pc:spChg>
      </pc:sldChg>
      <pc:sldChg chg="modSp">
        <pc:chgData name="Westerström Alma" userId="S::alma.westerstrom@skola.uppsala.se::c6d980a7-1f3d-4280-85b9-2a10c33be5ef" providerId="AD" clId="Web-{6B0F9858-C86E-27E1-99D2-9C08EABDAE9B}" dt="2026-01-15T08:25:08.574" v="250" actId="20577"/>
        <pc:sldMkLst>
          <pc:docMk/>
          <pc:sldMk cId="1014707194" sldId="503"/>
        </pc:sldMkLst>
        <pc:spChg chg="mod">
          <ac:chgData name="Westerström Alma" userId="S::alma.westerstrom@skola.uppsala.se::c6d980a7-1f3d-4280-85b9-2a10c33be5ef" providerId="AD" clId="Web-{6B0F9858-C86E-27E1-99D2-9C08EABDAE9B}" dt="2026-01-15T08:25:08.574" v="250" actId="20577"/>
          <ac:spMkLst>
            <pc:docMk/>
            <pc:sldMk cId="1014707194" sldId="503"/>
            <ac:spMk id="3" creationId="{F3540683-02CF-6C1D-FD6F-29858FEBAFDE}"/>
          </ac:spMkLst>
        </pc:spChg>
      </pc:sldChg>
      <pc:sldChg chg="modSp">
        <pc:chgData name="Westerström Alma" userId="S::alma.westerstrom@skola.uppsala.se::c6d980a7-1f3d-4280-85b9-2a10c33be5ef" providerId="AD" clId="Web-{6B0F9858-C86E-27E1-99D2-9C08EABDAE9B}" dt="2026-01-15T08:43:09.652" v="649" actId="20577"/>
        <pc:sldMkLst>
          <pc:docMk/>
          <pc:sldMk cId="41448195" sldId="504"/>
        </pc:sldMkLst>
        <pc:spChg chg="mod">
          <ac:chgData name="Westerström Alma" userId="S::alma.westerstrom@skola.uppsala.se::c6d980a7-1f3d-4280-85b9-2a10c33be5ef" providerId="AD" clId="Web-{6B0F9858-C86E-27E1-99D2-9C08EABDAE9B}" dt="2026-01-15T08:43:09.652" v="649" actId="20577"/>
          <ac:spMkLst>
            <pc:docMk/>
            <pc:sldMk cId="41448195" sldId="504"/>
            <ac:spMk id="3" creationId="{8B05528D-8BC5-D043-585F-0395DC0184E6}"/>
          </ac:spMkLst>
        </pc:spChg>
      </pc:sldChg>
      <pc:sldChg chg="modSp">
        <pc:chgData name="Westerström Alma" userId="S::alma.westerstrom@skola.uppsala.se::c6d980a7-1f3d-4280-85b9-2a10c33be5ef" providerId="AD" clId="Web-{6B0F9858-C86E-27E1-99D2-9C08EABDAE9B}" dt="2026-01-15T08:42:16.637" v="623" actId="20577"/>
        <pc:sldMkLst>
          <pc:docMk/>
          <pc:sldMk cId="4163753326" sldId="505"/>
        </pc:sldMkLst>
        <pc:spChg chg="mod">
          <ac:chgData name="Westerström Alma" userId="S::alma.westerstrom@skola.uppsala.se::c6d980a7-1f3d-4280-85b9-2a10c33be5ef" providerId="AD" clId="Web-{6B0F9858-C86E-27E1-99D2-9C08EABDAE9B}" dt="2026-01-15T08:42:16.637" v="623" actId="20577"/>
          <ac:spMkLst>
            <pc:docMk/>
            <pc:sldMk cId="4163753326" sldId="505"/>
            <ac:spMk id="3" creationId="{7B97AB34-0A53-30B8-2713-A3A08B859A09}"/>
          </ac:spMkLst>
        </pc:spChg>
      </pc:sldChg>
      <pc:sldChg chg="modSp">
        <pc:chgData name="Westerström Alma" userId="S::alma.westerstrom@skola.uppsala.se::c6d980a7-1f3d-4280-85b9-2a10c33be5ef" providerId="AD" clId="Web-{6B0F9858-C86E-27E1-99D2-9C08EABDAE9B}" dt="2026-01-15T08:25:17.386" v="251" actId="20577"/>
        <pc:sldMkLst>
          <pc:docMk/>
          <pc:sldMk cId="1101487448" sldId="506"/>
        </pc:sldMkLst>
        <pc:spChg chg="mod">
          <ac:chgData name="Westerström Alma" userId="S::alma.westerstrom@skola.uppsala.se::c6d980a7-1f3d-4280-85b9-2a10c33be5ef" providerId="AD" clId="Web-{6B0F9858-C86E-27E1-99D2-9C08EABDAE9B}" dt="2026-01-15T08:25:17.386" v="251" actId="20577"/>
          <ac:spMkLst>
            <pc:docMk/>
            <pc:sldMk cId="1101487448" sldId="506"/>
            <ac:spMk id="3" creationId="{3713CE2E-4169-ECAE-4D0C-4FA439914DC1}"/>
          </ac:spMkLst>
        </pc:spChg>
      </pc:sldChg>
      <pc:sldChg chg="modSp">
        <pc:chgData name="Westerström Alma" userId="S::alma.westerstrom@skola.uppsala.se::c6d980a7-1f3d-4280-85b9-2a10c33be5ef" providerId="AD" clId="Web-{6B0F9858-C86E-27E1-99D2-9C08EABDAE9B}" dt="2026-01-15T08:43:56.463" v="742" actId="20577"/>
        <pc:sldMkLst>
          <pc:docMk/>
          <pc:sldMk cId="2073210893" sldId="507"/>
        </pc:sldMkLst>
        <pc:spChg chg="mod">
          <ac:chgData name="Westerström Alma" userId="S::alma.westerstrom@skola.uppsala.se::c6d980a7-1f3d-4280-85b9-2a10c33be5ef" providerId="AD" clId="Web-{6B0F9858-C86E-27E1-99D2-9C08EABDAE9B}" dt="2026-01-15T08:43:56.463" v="742" actId="20577"/>
          <ac:spMkLst>
            <pc:docMk/>
            <pc:sldMk cId="2073210893" sldId="507"/>
            <ac:spMk id="3" creationId="{7F57F3FF-10C9-C3C6-353C-B68F4936CDCD}"/>
          </ac:spMkLst>
        </pc:spChg>
      </pc:sldChg>
      <pc:sldChg chg="addSp delSp modSp new">
        <pc:chgData name="Westerström Alma" userId="S::alma.westerstrom@skola.uppsala.se::c6d980a7-1f3d-4280-85b9-2a10c33be5ef" providerId="AD" clId="Web-{6B0F9858-C86E-27E1-99D2-9C08EABDAE9B}" dt="2026-01-15T08:30:47.304" v="354" actId="1076"/>
        <pc:sldMkLst>
          <pc:docMk/>
          <pc:sldMk cId="4121016756" sldId="508"/>
        </pc:sldMkLst>
        <pc:spChg chg="del">
          <ac:chgData name="Westerström Alma" userId="S::alma.westerstrom@skola.uppsala.se::c6d980a7-1f3d-4280-85b9-2a10c33be5ef" providerId="AD" clId="Web-{6B0F9858-C86E-27E1-99D2-9C08EABDAE9B}" dt="2026-01-15T08:29:06.227" v="324"/>
          <ac:spMkLst>
            <pc:docMk/>
            <pc:sldMk cId="4121016756" sldId="508"/>
            <ac:spMk id="3" creationId="{9580A517-767A-A3BB-32EB-FB8D589CD30A}"/>
          </ac:spMkLst>
        </pc:spChg>
        <pc:picChg chg="add mod ord">
          <ac:chgData name="Westerström Alma" userId="S::alma.westerstrom@skola.uppsala.se::c6d980a7-1f3d-4280-85b9-2a10c33be5ef" providerId="AD" clId="Web-{6B0F9858-C86E-27E1-99D2-9C08EABDAE9B}" dt="2026-01-15T08:30:14.148" v="349" actId="1076"/>
          <ac:picMkLst>
            <pc:docMk/>
            <pc:sldMk cId="4121016756" sldId="508"/>
            <ac:picMk id="5" creationId="{CD22CC4B-4ED9-C11F-9B16-34518F1A288B}"/>
          </ac:picMkLst>
        </pc:picChg>
        <pc:picChg chg="add mod">
          <ac:chgData name="Westerström Alma" userId="S::alma.westerstrom@skola.uppsala.se::c6d980a7-1f3d-4280-85b9-2a10c33be5ef" providerId="AD" clId="Web-{6B0F9858-C86E-27E1-99D2-9C08EABDAE9B}" dt="2026-01-15T08:30:47.304" v="354" actId="1076"/>
          <ac:picMkLst>
            <pc:docMk/>
            <pc:sldMk cId="4121016756" sldId="508"/>
            <ac:picMk id="6" creationId="{6974558D-3B3A-9CF2-3B82-166098BCDBDA}"/>
          </ac:picMkLst>
        </pc:picChg>
        <pc:picChg chg="add mod">
          <ac:chgData name="Westerström Alma" userId="S::alma.westerstrom@skola.uppsala.se::c6d980a7-1f3d-4280-85b9-2a10c33be5ef" providerId="AD" clId="Web-{6B0F9858-C86E-27E1-99D2-9C08EABDAE9B}" dt="2026-01-15T08:30:39.211" v="352" actId="1076"/>
          <ac:picMkLst>
            <pc:docMk/>
            <pc:sldMk cId="4121016756" sldId="508"/>
            <ac:picMk id="7" creationId="{CC76062A-663B-6566-5294-46D8B53B1BDC}"/>
          </ac:picMkLst>
        </pc:picChg>
        <pc:picChg chg="add mod">
          <ac:chgData name="Westerström Alma" userId="S::alma.westerstrom@skola.uppsala.se::c6d980a7-1f3d-4280-85b9-2a10c33be5ef" providerId="AD" clId="Web-{6B0F9858-C86E-27E1-99D2-9C08EABDAE9B}" dt="2026-01-15T08:30:42.867" v="353" actId="1076"/>
          <ac:picMkLst>
            <pc:docMk/>
            <pc:sldMk cId="4121016756" sldId="508"/>
            <ac:picMk id="8" creationId="{77EA149C-44B6-6F13-F78A-73F2BB28DD33}"/>
          </ac:picMkLst>
        </pc:picChg>
      </pc:sldChg>
    </pc:docChg>
  </pc:docChgLst>
  <pc:docChgLst>
    <pc:chgData clId="Web-{6B0F9858-C86E-27E1-99D2-9C08EABDAE9B}"/>
    <pc:docChg chg="modSld">
      <pc:chgData name="" userId="" providerId="" clId="Web-{6B0F9858-C86E-27E1-99D2-9C08EABDAE9B}" dt="2026-01-15T08:16:12.598" v="2" actId="20577"/>
      <pc:docMkLst>
        <pc:docMk/>
      </pc:docMkLst>
      <pc:sldChg chg="modSp">
        <pc:chgData name="" userId="" providerId="" clId="Web-{6B0F9858-C86E-27E1-99D2-9C08EABDAE9B}" dt="2026-01-15T08:16:12.598" v="2" actId="20577"/>
        <pc:sldMkLst>
          <pc:docMk/>
          <pc:sldMk cId="1957311858" sldId="385"/>
        </pc:sldMkLst>
        <pc:spChg chg="mod">
          <ac:chgData name="" userId="" providerId="" clId="Web-{6B0F9858-C86E-27E1-99D2-9C08EABDAE9B}" dt="2026-01-15T08:16:12.598" v="2" actId="20577"/>
          <ac:spMkLst>
            <pc:docMk/>
            <pc:sldMk cId="1957311858" sldId="385"/>
            <ac:spMk id="3" creationId="{B3048636-D8E8-4221-97B7-7FC4253DF9B6}"/>
          </ac:spMkLst>
        </pc:spChg>
      </pc:sldChg>
    </pc:docChg>
  </pc:docChgLst>
  <pc:docChgLst>
    <pc:chgData name="Jacobson Pernilla (Bälinge skolan)" userId="S::pernilla.jacobson@uppsala.se::e70c4182-3d85-4789-a65d-9e184cefa409" providerId="AD" clId="Web-{327CD263-1F6F-6A93-E7D5-92C46405BB56}"/>
    <pc:docChg chg="modSld">
      <pc:chgData name="Jacobson Pernilla (Bälinge skolan)" userId="S::pernilla.jacobson@uppsala.se::e70c4182-3d85-4789-a65d-9e184cefa409" providerId="AD" clId="Web-{327CD263-1F6F-6A93-E7D5-92C46405BB56}" dt="2026-01-15T15:36:19.124" v="21" actId="20577"/>
      <pc:docMkLst>
        <pc:docMk/>
      </pc:docMkLst>
      <pc:sldChg chg="modSp">
        <pc:chgData name="Jacobson Pernilla (Bälinge skolan)" userId="S::pernilla.jacobson@uppsala.se::e70c4182-3d85-4789-a65d-9e184cefa409" providerId="AD" clId="Web-{327CD263-1F6F-6A93-E7D5-92C46405BB56}" dt="2026-01-15T15:36:04.124" v="8" actId="20577"/>
        <pc:sldMkLst>
          <pc:docMk/>
          <pc:sldMk cId="893148544" sldId="500"/>
        </pc:sldMkLst>
        <pc:spChg chg="mod">
          <ac:chgData name="Jacobson Pernilla (Bälinge skolan)" userId="S::pernilla.jacobson@uppsala.se::e70c4182-3d85-4789-a65d-9e184cefa409" providerId="AD" clId="Web-{327CD263-1F6F-6A93-E7D5-92C46405BB56}" dt="2026-01-15T15:36:04.124" v="8" actId="20577"/>
          <ac:spMkLst>
            <pc:docMk/>
            <pc:sldMk cId="893148544" sldId="500"/>
            <ac:spMk id="3" creationId="{85CD361A-DCFF-E6F4-1B07-28C88700542B}"/>
          </ac:spMkLst>
        </pc:spChg>
      </pc:sldChg>
      <pc:sldChg chg="modSp">
        <pc:chgData name="Jacobson Pernilla (Bälinge skolan)" userId="S::pernilla.jacobson@uppsala.se::e70c4182-3d85-4789-a65d-9e184cefa409" providerId="AD" clId="Web-{327CD263-1F6F-6A93-E7D5-92C46405BB56}" dt="2026-01-15T15:36:19.124" v="21" actId="20577"/>
        <pc:sldMkLst>
          <pc:docMk/>
          <pc:sldMk cId="3884417954" sldId="501"/>
        </pc:sldMkLst>
        <pc:spChg chg="mod">
          <ac:chgData name="Jacobson Pernilla (Bälinge skolan)" userId="S::pernilla.jacobson@uppsala.se::e70c4182-3d85-4789-a65d-9e184cefa409" providerId="AD" clId="Web-{327CD263-1F6F-6A93-E7D5-92C46405BB56}" dt="2026-01-15T15:36:19.124" v="21" actId="20577"/>
          <ac:spMkLst>
            <pc:docMk/>
            <pc:sldMk cId="3884417954" sldId="501"/>
            <ac:spMk id="3" creationId="{A3A5BDD2-1326-CEDC-4EAA-305960D8FE7F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48E393-5842-4B62-991D-9234984A58F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CC64580-D167-4785-A05D-D0A72510D6E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Source Sans Pro SemiBold"/>
            </a:rPr>
            <a:t>Eget kapitel i läroplanen</a:t>
          </a:r>
          <a:r>
            <a:rPr lang="en-US" dirty="0"/>
            <a:t> </a:t>
          </a:r>
        </a:p>
      </dgm:t>
    </dgm:pt>
    <dgm:pt modelId="{0A205563-198E-4C7A-8BC2-EC2B838C9B32}" type="parTrans" cxnId="{8FCA006E-E0AF-4CE8-BD7B-87AADF9F7AB7}">
      <dgm:prSet/>
      <dgm:spPr/>
      <dgm:t>
        <a:bodyPr/>
        <a:lstStyle/>
        <a:p>
          <a:endParaRPr lang="en-US"/>
        </a:p>
      </dgm:t>
    </dgm:pt>
    <dgm:pt modelId="{C2E9BEEB-8CC5-4DAD-BC64-3EDF1218CE78}" type="sibTrans" cxnId="{8FCA006E-E0AF-4CE8-BD7B-87AADF9F7AB7}">
      <dgm:prSet/>
      <dgm:spPr/>
      <dgm:t>
        <a:bodyPr/>
        <a:lstStyle/>
        <a:p>
          <a:endParaRPr lang="en-US"/>
        </a:p>
      </dgm:t>
    </dgm:pt>
    <dgm:pt modelId="{DFEF9730-DA4E-4246-95AC-9502F414C0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 err="1">
              <a:latin typeface="Source Sans Pro SemiBold"/>
            </a:rPr>
            <a:t>Temabaserat</a:t>
          </a:r>
          <a:r>
            <a:rPr lang="en-US" b="0" dirty="0">
              <a:latin typeface="Source Sans Pro SemiBold"/>
            </a:rPr>
            <a:t> </a:t>
          </a:r>
          <a:r>
            <a:rPr lang="en-US" b="0" dirty="0" err="1">
              <a:latin typeface="Source Sans Pro SemiBold"/>
            </a:rPr>
            <a:t>årshjul</a:t>
          </a:r>
          <a:r>
            <a:rPr lang="en-US" b="0" dirty="0">
              <a:latin typeface="Source Sans Pro SemiBold"/>
            </a:rPr>
            <a:t> - </a:t>
          </a:r>
          <a:r>
            <a:rPr lang="en-US" b="0" dirty="0" err="1">
              <a:latin typeface="Source Sans Pro SemiBold"/>
            </a:rPr>
            <a:t>nytt</a:t>
          </a:r>
          <a:r>
            <a:rPr lang="en-US" b="0" dirty="0">
              <a:latin typeface="Source Sans Pro SemiBold"/>
            </a:rPr>
            <a:t> </a:t>
          </a:r>
          <a:r>
            <a:rPr lang="en-US" b="0" dirty="0" err="1">
              <a:latin typeface="Source Sans Pro SemiBold"/>
            </a:rPr>
            <a:t>tema</a:t>
          </a:r>
          <a:r>
            <a:rPr lang="en-US" b="0" dirty="0">
              <a:latin typeface="Source Sans Pro SemiBold"/>
            </a:rPr>
            <a:t> </a:t>
          </a:r>
          <a:r>
            <a:rPr lang="en-US" b="0" dirty="0" err="1">
              <a:latin typeface="Source Sans Pro SemiBold"/>
            </a:rPr>
            <a:t>varje</a:t>
          </a:r>
          <a:r>
            <a:rPr lang="en-US" b="0" dirty="0">
              <a:latin typeface="Source Sans Pro SemiBold"/>
            </a:rPr>
            <a:t> månad</a:t>
          </a:r>
          <a:endParaRPr lang="en-US" b="0" dirty="0"/>
        </a:p>
      </dgm:t>
    </dgm:pt>
    <dgm:pt modelId="{B00387CF-B74D-4B75-9941-C42A7191C445}" type="parTrans" cxnId="{6D5AA259-2C79-4B22-AF70-AC0E12EEF95B}">
      <dgm:prSet/>
      <dgm:spPr/>
      <dgm:t>
        <a:bodyPr/>
        <a:lstStyle/>
        <a:p>
          <a:endParaRPr lang="en-US"/>
        </a:p>
      </dgm:t>
    </dgm:pt>
    <dgm:pt modelId="{7E90E2DA-6BEB-41C3-8F4C-1C97B1897802}" type="sibTrans" cxnId="{6D5AA259-2C79-4B22-AF70-AC0E12EEF95B}">
      <dgm:prSet/>
      <dgm:spPr/>
      <dgm:t>
        <a:bodyPr/>
        <a:lstStyle/>
        <a:p>
          <a:endParaRPr lang="en-US"/>
        </a:p>
      </dgm:t>
    </dgm:pt>
    <dgm:pt modelId="{47CCC10A-58EA-432B-BD3A-9EED809BED4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>
              <a:latin typeface="Source Sans Pro SemiBold"/>
            </a:rPr>
            <a:t>Rörelse</a:t>
          </a:r>
          <a:r>
            <a:rPr lang="en-US" dirty="0">
              <a:latin typeface="Source Sans Pro SemiBold"/>
            </a:rPr>
            <a:t> och </a:t>
          </a:r>
          <a:r>
            <a:rPr lang="en-US" dirty="0" err="1">
              <a:latin typeface="Source Sans Pro SemiBold"/>
            </a:rPr>
            <a:t>utevistelse</a:t>
          </a:r>
          <a:r>
            <a:rPr lang="en-US" dirty="0">
              <a:latin typeface="Source Sans Pro SemiBold"/>
            </a:rPr>
            <a:t> </a:t>
          </a:r>
          <a:r>
            <a:rPr lang="en-US" dirty="0" err="1">
              <a:latin typeface="Source Sans Pro SemiBold"/>
            </a:rPr>
            <a:t>varje</a:t>
          </a:r>
          <a:r>
            <a:rPr lang="en-US" dirty="0">
              <a:latin typeface="Source Sans Pro SemiBold"/>
            </a:rPr>
            <a:t> </a:t>
          </a:r>
          <a:r>
            <a:rPr lang="en-US" dirty="0" err="1">
              <a:latin typeface="Source Sans Pro SemiBold"/>
            </a:rPr>
            <a:t>dag</a:t>
          </a:r>
          <a:r>
            <a:rPr lang="en-US" dirty="0">
              <a:latin typeface="Source Sans Pro SemiBold"/>
            </a:rPr>
            <a:t>. </a:t>
          </a:r>
          <a:r>
            <a:rPr lang="en-US" dirty="0" err="1">
              <a:latin typeface="Source Sans Pro SemiBold"/>
            </a:rPr>
            <a:t>Aktivitet</a:t>
          </a:r>
          <a:r>
            <a:rPr lang="en-US" dirty="0">
              <a:latin typeface="Source Sans Pro SemiBold"/>
            </a:rPr>
            <a:t> </a:t>
          </a:r>
          <a:r>
            <a:rPr lang="en-US" dirty="0" err="1">
              <a:latin typeface="Source Sans Pro SemiBold"/>
            </a:rPr>
            <a:t>från</a:t>
          </a:r>
          <a:r>
            <a:rPr lang="en-US" dirty="0">
              <a:latin typeface="Source Sans Pro SemiBold"/>
            </a:rPr>
            <a:t> </a:t>
          </a:r>
          <a:r>
            <a:rPr lang="en-US" dirty="0" err="1">
              <a:latin typeface="Source Sans Pro SemiBold"/>
            </a:rPr>
            <a:t>temat</a:t>
          </a:r>
          <a:r>
            <a:rPr lang="en-US" dirty="0">
              <a:latin typeface="Source Sans Pro SemiBold"/>
            </a:rPr>
            <a:t> </a:t>
          </a:r>
          <a:r>
            <a:rPr lang="en-US" dirty="0" err="1">
              <a:latin typeface="Source Sans Pro SemiBold"/>
            </a:rPr>
            <a:t>varje</a:t>
          </a:r>
          <a:r>
            <a:rPr lang="en-US" dirty="0">
              <a:latin typeface="Source Sans Pro SemiBold"/>
            </a:rPr>
            <a:t> </a:t>
          </a:r>
          <a:r>
            <a:rPr lang="en-US" dirty="0" err="1">
              <a:latin typeface="Source Sans Pro SemiBold"/>
            </a:rPr>
            <a:t>eftermiddag</a:t>
          </a:r>
          <a:r>
            <a:rPr lang="en-US" dirty="0">
              <a:latin typeface="Source Sans Pro SemiBold"/>
            </a:rPr>
            <a:t>.</a:t>
          </a:r>
          <a:endParaRPr lang="en-US" dirty="0"/>
        </a:p>
      </dgm:t>
    </dgm:pt>
    <dgm:pt modelId="{9BAC76BB-C59A-4B0E-89AB-3CF8E7124337}" type="parTrans" cxnId="{EB4820F5-7D96-4F63-A874-31F381008EE4}">
      <dgm:prSet/>
      <dgm:spPr/>
      <dgm:t>
        <a:bodyPr/>
        <a:lstStyle/>
        <a:p>
          <a:endParaRPr lang="en-US"/>
        </a:p>
      </dgm:t>
    </dgm:pt>
    <dgm:pt modelId="{38310327-4FA5-4EA0-9CA0-80964C5C53D1}" type="sibTrans" cxnId="{EB4820F5-7D96-4F63-A874-31F381008EE4}">
      <dgm:prSet/>
      <dgm:spPr/>
      <dgm:t>
        <a:bodyPr/>
        <a:lstStyle/>
        <a:p>
          <a:endParaRPr lang="en-US"/>
        </a:p>
      </dgm:t>
    </dgm:pt>
    <dgm:pt modelId="{31F92DE1-11BC-4280-82DE-A6D3D2DA55F9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dirty="0" err="1">
              <a:latin typeface="Source Sans Pro SemiBold"/>
            </a:rPr>
            <a:t>Synliggörande</a:t>
          </a:r>
          <a:r>
            <a:rPr lang="en-US" dirty="0">
              <a:latin typeface="Source Sans Pro SemiBold"/>
            </a:rPr>
            <a:t> av </a:t>
          </a:r>
          <a:r>
            <a:rPr lang="en-US" dirty="0" err="1">
              <a:latin typeface="Source Sans Pro SemiBold"/>
            </a:rPr>
            <a:t>verksamheten</a:t>
          </a:r>
          <a:r>
            <a:rPr lang="en-US" dirty="0">
              <a:latin typeface="Source Sans Pro SemiBold"/>
            </a:rPr>
            <a:t> och </a:t>
          </a:r>
          <a:r>
            <a:rPr lang="en-US" dirty="0" err="1">
              <a:latin typeface="Source Sans Pro SemiBold"/>
            </a:rPr>
            <a:t>tät</a:t>
          </a:r>
          <a:r>
            <a:rPr lang="en-US" dirty="0">
              <a:latin typeface="Source Sans Pro SemiBold"/>
            </a:rPr>
            <a:t> </a:t>
          </a:r>
          <a:r>
            <a:rPr lang="en-US" dirty="0" err="1">
              <a:latin typeface="Source Sans Pro SemiBold"/>
            </a:rPr>
            <a:t>kontakt</a:t>
          </a:r>
          <a:r>
            <a:rPr lang="en-US" dirty="0">
              <a:latin typeface="Source Sans Pro SemiBold"/>
            </a:rPr>
            <a:t> med vårdnadshavare. </a:t>
          </a:r>
        </a:p>
      </dgm:t>
    </dgm:pt>
    <dgm:pt modelId="{AC1AB9F5-4FF2-4F5F-BF21-70CA46403EAB}" type="parTrans" cxnId="{8D70581E-DD3A-4681-B29C-EF0969B101A1}">
      <dgm:prSet/>
      <dgm:spPr/>
    </dgm:pt>
    <dgm:pt modelId="{96B4C2CB-7E11-486E-B432-8418D3D471D0}" type="sibTrans" cxnId="{8D70581E-DD3A-4681-B29C-EF0969B101A1}">
      <dgm:prSet/>
      <dgm:spPr/>
    </dgm:pt>
    <dgm:pt modelId="{B1D1CFE1-F639-462C-B423-731D8A1687C2}">
      <dgm:prSet phldr="0"/>
      <dgm:spPr/>
      <dgm:t>
        <a:bodyPr/>
        <a:lstStyle/>
        <a:p>
          <a:pPr rtl="0"/>
          <a:r>
            <a:rPr lang="en-US" dirty="0" err="1">
              <a:latin typeface="Source Sans Pro SemiBold"/>
            </a:rPr>
            <a:t>Arbetar</a:t>
          </a:r>
          <a:r>
            <a:rPr lang="en-US" dirty="0">
              <a:latin typeface="Source Sans Pro SemiBold"/>
            </a:rPr>
            <a:t> </a:t>
          </a:r>
          <a:r>
            <a:rPr lang="en-US" dirty="0" err="1">
              <a:latin typeface="Source Sans Pro SemiBold"/>
            </a:rPr>
            <a:t>förebyggande</a:t>
          </a:r>
          <a:r>
            <a:rPr lang="en-US" dirty="0">
              <a:latin typeface="Source Sans Pro SemiBold"/>
            </a:rPr>
            <a:t> </a:t>
          </a:r>
          <a:r>
            <a:rPr lang="en-US" dirty="0" err="1">
              <a:latin typeface="Source Sans Pro SemiBold"/>
            </a:rPr>
            <a:t>ihop</a:t>
          </a:r>
          <a:r>
            <a:rPr lang="en-US" dirty="0">
              <a:latin typeface="Source Sans Pro SemiBold"/>
            </a:rPr>
            <a:t> med EHT för </a:t>
          </a:r>
          <a:r>
            <a:rPr lang="en-US" dirty="0" err="1">
              <a:latin typeface="Source Sans Pro SemiBold"/>
            </a:rPr>
            <a:t>att</a:t>
          </a:r>
          <a:r>
            <a:rPr lang="en-US" dirty="0">
              <a:latin typeface="Source Sans Pro SemiBold"/>
            </a:rPr>
            <a:t> kartlägga </a:t>
          </a:r>
          <a:r>
            <a:rPr lang="en-US" dirty="0" err="1">
              <a:latin typeface="Source Sans Pro SemiBold"/>
            </a:rPr>
            <a:t>elevernas</a:t>
          </a:r>
          <a:r>
            <a:rPr lang="en-US" dirty="0">
              <a:latin typeface="Source Sans Pro SemiBold"/>
            </a:rPr>
            <a:t> </a:t>
          </a:r>
          <a:r>
            <a:rPr lang="en-US" dirty="0" err="1">
              <a:latin typeface="Source Sans Pro SemiBold"/>
            </a:rPr>
            <a:t>välmående</a:t>
          </a:r>
          <a:r>
            <a:rPr lang="en-US" dirty="0">
              <a:latin typeface="Source Sans Pro SemiBold"/>
            </a:rPr>
            <a:t>. </a:t>
          </a:r>
        </a:p>
      </dgm:t>
    </dgm:pt>
    <dgm:pt modelId="{9D0E023C-D280-490E-9DEB-D43AA24A3862}" type="parTrans" cxnId="{888C8246-8993-41E8-8FF4-FC64FC700229}">
      <dgm:prSet/>
      <dgm:spPr/>
    </dgm:pt>
    <dgm:pt modelId="{5CFAAA63-362F-43C7-BCEA-96A12C97DC64}" type="sibTrans" cxnId="{888C8246-8993-41E8-8FF4-FC64FC700229}">
      <dgm:prSet/>
      <dgm:spPr/>
    </dgm:pt>
    <dgm:pt modelId="{7B875D68-C7AB-4BB7-8335-2771FD9159C8}" type="pres">
      <dgm:prSet presAssocID="{6948E393-5842-4B62-991D-9234984A58F2}" presName="root" presStyleCnt="0">
        <dgm:presLayoutVars>
          <dgm:dir/>
          <dgm:resizeHandles val="exact"/>
        </dgm:presLayoutVars>
      </dgm:prSet>
      <dgm:spPr/>
    </dgm:pt>
    <dgm:pt modelId="{B5CF6CB6-9CFB-44CF-828E-4C145F28FE0E}" type="pres">
      <dgm:prSet presAssocID="{ECC64580-D167-4785-A05D-D0A72510D6ED}" presName="compNode" presStyleCnt="0"/>
      <dgm:spPr/>
    </dgm:pt>
    <dgm:pt modelId="{DFD3B8CF-A02D-4054-8E4D-3CC7A423FA3A}" type="pres">
      <dgm:prSet presAssocID="{ECC64580-D167-4785-A05D-D0A72510D6ED}" presName="bgRect" presStyleLbl="bgShp" presStyleIdx="0" presStyleCnt="5"/>
      <dgm:spPr/>
    </dgm:pt>
    <dgm:pt modelId="{E473EC77-23D8-4ACB-A5C8-C1AB3B14F1B5}" type="pres">
      <dgm:prSet presAssocID="{ECC64580-D167-4785-A05D-D0A72510D6E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öcker"/>
        </a:ext>
      </dgm:extLst>
    </dgm:pt>
    <dgm:pt modelId="{0046AA4A-5E28-4E98-85CD-C611C5202E94}" type="pres">
      <dgm:prSet presAssocID="{ECC64580-D167-4785-A05D-D0A72510D6ED}" presName="spaceRect" presStyleCnt="0"/>
      <dgm:spPr/>
    </dgm:pt>
    <dgm:pt modelId="{8C2F4E14-E544-4586-B42A-45C664486156}" type="pres">
      <dgm:prSet presAssocID="{ECC64580-D167-4785-A05D-D0A72510D6ED}" presName="parTx" presStyleLbl="revTx" presStyleIdx="0" presStyleCnt="5">
        <dgm:presLayoutVars>
          <dgm:chMax val="0"/>
          <dgm:chPref val="0"/>
        </dgm:presLayoutVars>
      </dgm:prSet>
      <dgm:spPr/>
    </dgm:pt>
    <dgm:pt modelId="{E03CF97B-7712-44AA-A4F4-27AC55086189}" type="pres">
      <dgm:prSet presAssocID="{C2E9BEEB-8CC5-4DAD-BC64-3EDF1218CE78}" presName="sibTrans" presStyleCnt="0"/>
      <dgm:spPr/>
    </dgm:pt>
    <dgm:pt modelId="{F7382127-D0E0-4DDF-8C41-17E77C2C6FEA}" type="pres">
      <dgm:prSet presAssocID="{DFEF9730-DA4E-4246-95AC-9502F414C030}" presName="compNode" presStyleCnt="0"/>
      <dgm:spPr/>
    </dgm:pt>
    <dgm:pt modelId="{1B2BF7A9-E93C-488A-BC03-5134C85BED73}" type="pres">
      <dgm:prSet presAssocID="{DFEF9730-DA4E-4246-95AC-9502F414C030}" presName="bgRect" presStyleLbl="bgShp" presStyleIdx="1" presStyleCnt="5"/>
      <dgm:spPr/>
    </dgm:pt>
    <dgm:pt modelId="{514C9999-AEC7-45FB-914F-F5A05FA2281A}" type="pres">
      <dgm:prSet presAssocID="{DFEF9730-DA4E-4246-95AC-9502F414C03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ärare"/>
        </a:ext>
      </dgm:extLst>
    </dgm:pt>
    <dgm:pt modelId="{AD1C28C2-A901-4999-BC64-BFFE6159F177}" type="pres">
      <dgm:prSet presAssocID="{DFEF9730-DA4E-4246-95AC-9502F414C030}" presName="spaceRect" presStyleCnt="0"/>
      <dgm:spPr/>
    </dgm:pt>
    <dgm:pt modelId="{7E47093E-6074-460A-8EC4-8674D30E8939}" type="pres">
      <dgm:prSet presAssocID="{DFEF9730-DA4E-4246-95AC-9502F414C030}" presName="parTx" presStyleLbl="revTx" presStyleIdx="1" presStyleCnt="5">
        <dgm:presLayoutVars>
          <dgm:chMax val="0"/>
          <dgm:chPref val="0"/>
        </dgm:presLayoutVars>
      </dgm:prSet>
      <dgm:spPr/>
    </dgm:pt>
    <dgm:pt modelId="{DBBDAED2-2F76-47B7-BA3F-A9AE7A841575}" type="pres">
      <dgm:prSet presAssocID="{7E90E2DA-6BEB-41C3-8F4C-1C97B1897802}" presName="sibTrans" presStyleCnt="0"/>
      <dgm:spPr/>
    </dgm:pt>
    <dgm:pt modelId="{E167305B-CC95-49AB-A2E3-9096BB02F10B}" type="pres">
      <dgm:prSet presAssocID="{47CCC10A-58EA-432B-BD3A-9EED809BED4A}" presName="compNode" presStyleCnt="0"/>
      <dgm:spPr/>
    </dgm:pt>
    <dgm:pt modelId="{D2328CDC-A438-4019-9CFC-3D665F876AA0}" type="pres">
      <dgm:prSet presAssocID="{47CCC10A-58EA-432B-BD3A-9EED809BED4A}" presName="bgRect" presStyleLbl="bgShp" presStyleIdx="2" presStyleCnt="5"/>
      <dgm:spPr/>
    </dgm:pt>
    <dgm:pt modelId="{8C841F2C-B17E-4BE9-A4D4-8FA37FA2AAC7}" type="pres">
      <dgm:prSet presAssocID="{47CCC10A-58EA-432B-BD3A-9EED809BED4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öte"/>
        </a:ext>
      </dgm:extLst>
    </dgm:pt>
    <dgm:pt modelId="{0686C4C5-8794-4076-8A7E-B6FC42D1856B}" type="pres">
      <dgm:prSet presAssocID="{47CCC10A-58EA-432B-BD3A-9EED809BED4A}" presName="spaceRect" presStyleCnt="0"/>
      <dgm:spPr/>
    </dgm:pt>
    <dgm:pt modelId="{ADCBC487-F66B-4A76-9444-68C78BCC2BB1}" type="pres">
      <dgm:prSet presAssocID="{47CCC10A-58EA-432B-BD3A-9EED809BED4A}" presName="parTx" presStyleLbl="revTx" presStyleIdx="2" presStyleCnt="5">
        <dgm:presLayoutVars>
          <dgm:chMax val="0"/>
          <dgm:chPref val="0"/>
        </dgm:presLayoutVars>
      </dgm:prSet>
      <dgm:spPr/>
    </dgm:pt>
    <dgm:pt modelId="{509BD552-415F-4CF7-A0E4-2F339C732B8A}" type="pres">
      <dgm:prSet presAssocID="{38310327-4FA5-4EA0-9CA0-80964C5C53D1}" presName="sibTrans" presStyleCnt="0"/>
      <dgm:spPr/>
    </dgm:pt>
    <dgm:pt modelId="{F9363122-83F1-42E4-AD7C-ED63079B862C}" type="pres">
      <dgm:prSet presAssocID="{31F92DE1-11BC-4280-82DE-A6D3D2DA55F9}" presName="compNode" presStyleCnt="0"/>
      <dgm:spPr/>
    </dgm:pt>
    <dgm:pt modelId="{EE0291E7-0E5C-4224-B862-7CFC92C9A4DF}" type="pres">
      <dgm:prSet presAssocID="{31F92DE1-11BC-4280-82DE-A6D3D2DA55F9}" presName="bgRect" presStyleLbl="bgShp" presStyleIdx="3" presStyleCnt="5"/>
      <dgm:spPr/>
    </dgm:pt>
    <dgm:pt modelId="{306B0CDC-1816-46B7-8397-DA0201DEE045}" type="pres">
      <dgm:prSet presAssocID="{31F92DE1-11BC-4280-82DE-A6D3D2DA55F9}" presName="iconRect" presStyleLbl="node1" presStyleIdx="3" presStyleCnt="5"/>
      <dgm:spPr/>
    </dgm:pt>
    <dgm:pt modelId="{81A5BAC6-34C6-456A-9FA1-7F32BC588411}" type="pres">
      <dgm:prSet presAssocID="{31F92DE1-11BC-4280-82DE-A6D3D2DA55F9}" presName="spaceRect" presStyleCnt="0"/>
      <dgm:spPr/>
    </dgm:pt>
    <dgm:pt modelId="{B20F5368-4007-45A2-B50E-CEE068E270ED}" type="pres">
      <dgm:prSet presAssocID="{31F92DE1-11BC-4280-82DE-A6D3D2DA55F9}" presName="parTx" presStyleLbl="revTx" presStyleIdx="3" presStyleCnt="5">
        <dgm:presLayoutVars>
          <dgm:chMax val="0"/>
          <dgm:chPref val="0"/>
        </dgm:presLayoutVars>
      </dgm:prSet>
      <dgm:spPr/>
    </dgm:pt>
    <dgm:pt modelId="{C8AE3C2F-45B1-48FE-A5AF-2BF32E5905A0}" type="pres">
      <dgm:prSet presAssocID="{96B4C2CB-7E11-486E-B432-8418D3D471D0}" presName="sibTrans" presStyleCnt="0"/>
      <dgm:spPr/>
    </dgm:pt>
    <dgm:pt modelId="{BE16E6F8-C7C2-4F0C-8B03-AC050E5D66C1}" type="pres">
      <dgm:prSet presAssocID="{B1D1CFE1-F639-462C-B423-731D8A1687C2}" presName="compNode" presStyleCnt="0"/>
      <dgm:spPr/>
    </dgm:pt>
    <dgm:pt modelId="{28DED1AC-151C-41D5-A0BB-1CF877EEDBF7}" type="pres">
      <dgm:prSet presAssocID="{B1D1CFE1-F639-462C-B423-731D8A1687C2}" presName="bgRect" presStyleLbl="bgShp" presStyleIdx="4" presStyleCnt="5"/>
      <dgm:spPr/>
    </dgm:pt>
    <dgm:pt modelId="{048D7126-4845-477B-81CC-70E73182503D}" type="pres">
      <dgm:prSet presAssocID="{B1D1CFE1-F639-462C-B423-731D8A1687C2}" presName="iconRect" presStyleLbl="node1" presStyleIdx="4" presStyleCnt="5"/>
      <dgm:spPr/>
    </dgm:pt>
    <dgm:pt modelId="{DDBB7273-9CFD-4B62-8F3C-1DA606FC0884}" type="pres">
      <dgm:prSet presAssocID="{B1D1CFE1-F639-462C-B423-731D8A1687C2}" presName="spaceRect" presStyleCnt="0"/>
      <dgm:spPr/>
    </dgm:pt>
    <dgm:pt modelId="{18EE94E7-00FB-45F7-9469-7D46410CF920}" type="pres">
      <dgm:prSet presAssocID="{B1D1CFE1-F639-462C-B423-731D8A1687C2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ABA6309-E064-43EF-B664-94E039CF8010}" type="presOf" srcId="{DFEF9730-DA4E-4246-95AC-9502F414C030}" destId="{7E47093E-6074-460A-8EC4-8674D30E8939}" srcOrd="0" destOrd="0" presId="urn:microsoft.com/office/officeart/2018/2/layout/IconVerticalSolidList"/>
    <dgm:cxn modelId="{146B250B-FD29-48EA-8D11-50AA2DF1478C}" type="presOf" srcId="{31F92DE1-11BC-4280-82DE-A6D3D2DA55F9}" destId="{B20F5368-4007-45A2-B50E-CEE068E270ED}" srcOrd="0" destOrd="0" presId="urn:microsoft.com/office/officeart/2018/2/layout/IconVerticalSolidList"/>
    <dgm:cxn modelId="{ACCCE517-4860-4707-865C-BA4F76ED0442}" type="presOf" srcId="{B1D1CFE1-F639-462C-B423-731D8A1687C2}" destId="{18EE94E7-00FB-45F7-9469-7D46410CF920}" srcOrd="0" destOrd="0" presId="urn:microsoft.com/office/officeart/2018/2/layout/IconVerticalSolidList"/>
    <dgm:cxn modelId="{8D70581E-DD3A-4681-B29C-EF0969B101A1}" srcId="{6948E393-5842-4B62-991D-9234984A58F2}" destId="{31F92DE1-11BC-4280-82DE-A6D3D2DA55F9}" srcOrd="3" destOrd="0" parTransId="{AC1AB9F5-4FF2-4F5F-BF21-70CA46403EAB}" sibTransId="{96B4C2CB-7E11-486E-B432-8418D3D471D0}"/>
    <dgm:cxn modelId="{888C8246-8993-41E8-8FF4-FC64FC700229}" srcId="{6948E393-5842-4B62-991D-9234984A58F2}" destId="{B1D1CFE1-F639-462C-B423-731D8A1687C2}" srcOrd="4" destOrd="0" parTransId="{9D0E023C-D280-490E-9DEB-D43AA24A3862}" sibTransId="{5CFAAA63-362F-43C7-BCEA-96A12C97DC64}"/>
    <dgm:cxn modelId="{35CCAE69-1280-40FC-973A-E30E9339F4AD}" type="presOf" srcId="{47CCC10A-58EA-432B-BD3A-9EED809BED4A}" destId="{ADCBC487-F66B-4A76-9444-68C78BCC2BB1}" srcOrd="0" destOrd="0" presId="urn:microsoft.com/office/officeart/2018/2/layout/IconVerticalSolidList"/>
    <dgm:cxn modelId="{8FCA006E-E0AF-4CE8-BD7B-87AADF9F7AB7}" srcId="{6948E393-5842-4B62-991D-9234984A58F2}" destId="{ECC64580-D167-4785-A05D-D0A72510D6ED}" srcOrd="0" destOrd="0" parTransId="{0A205563-198E-4C7A-8BC2-EC2B838C9B32}" sibTransId="{C2E9BEEB-8CC5-4DAD-BC64-3EDF1218CE78}"/>
    <dgm:cxn modelId="{E860BE70-5AB9-4D9D-AAB2-19A9845E76AB}" type="presOf" srcId="{6948E393-5842-4B62-991D-9234984A58F2}" destId="{7B875D68-C7AB-4BB7-8335-2771FD9159C8}" srcOrd="0" destOrd="0" presId="urn:microsoft.com/office/officeart/2018/2/layout/IconVerticalSolidList"/>
    <dgm:cxn modelId="{6D5AA259-2C79-4B22-AF70-AC0E12EEF95B}" srcId="{6948E393-5842-4B62-991D-9234984A58F2}" destId="{DFEF9730-DA4E-4246-95AC-9502F414C030}" srcOrd="1" destOrd="0" parTransId="{B00387CF-B74D-4B75-9941-C42A7191C445}" sibTransId="{7E90E2DA-6BEB-41C3-8F4C-1C97B1897802}"/>
    <dgm:cxn modelId="{726497A0-83F3-4D5C-AADC-44F0367B354F}" type="presOf" srcId="{ECC64580-D167-4785-A05D-D0A72510D6ED}" destId="{8C2F4E14-E544-4586-B42A-45C664486156}" srcOrd="0" destOrd="0" presId="urn:microsoft.com/office/officeart/2018/2/layout/IconVerticalSolidList"/>
    <dgm:cxn modelId="{EB4820F5-7D96-4F63-A874-31F381008EE4}" srcId="{6948E393-5842-4B62-991D-9234984A58F2}" destId="{47CCC10A-58EA-432B-BD3A-9EED809BED4A}" srcOrd="2" destOrd="0" parTransId="{9BAC76BB-C59A-4B0E-89AB-3CF8E7124337}" sibTransId="{38310327-4FA5-4EA0-9CA0-80964C5C53D1}"/>
    <dgm:cxn modelId="{607A930B-4F61-464A-BDCD-7B9B7DC9B3E7}" type="presParOf" srcId="{7B875D68-C7AB-4BB7-8335-2771FD9159C8}" destId="{B5CF6CB6-9CFB-44CF-828E-4C145F28FE0E}" srcOrd="0" destOrd="0" presId="urn:microsoft.com/office/officeart/2018/2/layout/IconVerticalSolidList"/>
    <dgm:cxn modelId="{5976E703-D65C-476F-8A44-4C41C6F33EA0}" type="presParOf" srcId="{B5CF6CB6-9CFB-44CF-828E-4C145F28FE0E}" destId="{DFD3B8CF-A02D-4054-8E4D-3CC7A423FA3A}" srcOrd="0" destOrd="0" presId="urn:microsoft.com/office/officeart/2018/2/layout/IconVerticalSolidList"/>
    <dgm:cxn modelId="{1D6D7C1E-DC8E-4C8B-9208-378099250D2D}" type="presParOf" srcId="{B5CF6CB6-9CFB-44CF-828E-4C145F28FE0E}" destId="{E473EC77-23D8-4ACB-A5C8-C1AB3B14F1B5}" srcOrd="1" destOrd="0" presId="urn:microsoft.com/office/officeart/2018/2/layout/IconVerticalSolidList"/>
    <dgm:cxn modelId="{A4FFAC12-8491-4BB4-86AC-0D5221254FEC}" type="presParOf" srcId="{B5CF6CB6-9CFB-44CF-828E-4C145F28FE0E}" destId="{0046AA4A-5E28-4E98-85CD-C611C5202E94}" srcOrd="2" destOrd="0" presId="urn:microsoft.com/office/officeart/2018/2/layout/IconVerticalSolidList"/>
    <dgm:cxn modelId="{EA116477-ECFE-41FB-A56C-1B8282CABCBE}" type="presParOf" srcId="{B5CF6CB6-9CFB-44CF-828E-4C145F28FE0E}" destId="{8C2F4E14-E544-4586-B42A-45C664486156}" srcOrd="3" destOrd="0" presId="urn:microsoft.com/office/officeart/2018/2/layout/IconVerticalSolidList"/>
    <dgm:cxn modelId="{2FBCAEDD-05BF-4CE2-A3A8-12AFE805392A}" type="presParOf" srcId="{7B875D68-C7AB-4BB7-8335-2771FD9159C8}" destId="{E03CF97B-7712-44AA-A4F4-27AC55086189}" srcOrd="1" destOrd="0" presId="urn:microsoft.com/office/officeart/2018/2/layout/IconVerticalSolidList"/>
    <dgm:cxn modelId="{6D982613-1FE7-433C-B0F1-A7E8A6C04FC8}" type="presParOf" srcId="{7B875D68-C7AB-4BB7-8335-2771FD9159C8}" destId="{F7382127-D0E0-4DDF-8C41-17E77C2C6FEA}" srcOrd="2" destOrd="0" presId="urn:microsoft.com/office/officeart/2018/2/layout/IconVerticalSolidList"/>
    <dgm:cxn modelId="{7661DA9A-5F88-4429-8291-6BFD692DA6F1}" type="presParOf" srcId="{F7382127-D0E0-4DDF-8C41-17E77C2C6FEA}" destId="{1B2BF7A9-E93C-488A-BC03-5134C85BED73}" srcOrd="0" destOrd="0" presId="urn:microsoft.com/office/officeart/2018/2/layout/IconVerticalSolidList"/>
    <dgm:cxn modelId="{F6C6F24D-48DC-46B7-9EBA-3444F362CA22}" type="presParOf" srcId="{F7382127-D0E0-4DDF-8C41-17E77C2C6FEA}" destId="{514C9999-AEC7-45FB-914F-F5A05FA2281A}" srcOrd="1" destOrd="0" presId="urn:microsoft.com/office/officeart/2018/2/layout/IconVerticalSolidList"/>
    <dgm:cxn modelId="{4760AA81-29FA-4143-A086-BF477E1F48F3}" type="presParOf" srcId="{F7382127-D0E0-4DDF-8C41-17E77C2C6FEA}" destId="{AD1C28C2-A901-4999-BC64-BFFE6159F177}" srcOrd="2" destOrd="0" presId="urn:microsoft.com/office/officeart/2018/2/layout/IconVerticalSolidList"/>
    <dgm:cxn modelId="{F48E3C13-C4D3-48E9-8057-0A1740DABF93}" type="presParOf" srcId="{F7382127-D0E0-4DDF-8C41-17E77C2C6FEA}" destId="{7E47093E-6074-460A-8EC4-8674D30E8939}" srcOrd="3" destOrd="0" presId="urn:microsoft.com/office/officeart/2018/2/layout/IconVerticalSolidList"/>
    <dgm:cxn modelId="{6CD61C39-EA90-49EF-A788-DCFD8D2DD3A2}" type="presParOf" srcId="{7B875D68-C7AB-4BB7-8335-2771FD9159C8}" destId="{DBBDAED2-2F76-47B7-BA3F-A9AE7A841575}" srcOrd="3" destOrd="0" presId="urn:microsoft.com/office/officeart/2018/2/layout/IconVerticalSolidList"/>
    <dgm:cxn modelId="{7FC2BFD7-FF30-4B8F-B58C-47F2A2BDAC6C}" type="presParOf" srcId="{7B875D68-C7AB-4BB7-8335-2771FD9159C8}" destId="{E167305B-CC95-49AB-A2E3-9096BB02F10B}" srcOrd="4" destOrd="0" presId="urn:microsoft.com/office/officeart/2018/2/layout/IconVerticalSolidList"/>
    <dgm:cxn modelId="{D1B34697-F0C0-46BA-8EFC-CD12F9E55774}" type="presParOf" srcId="{E167305B-CC95-49AB-A2E3-9096BB02F10B}" destId="{D2328CDC-A438-4019-9CFC-3D665F876AA0}" srcOrd="0" destOrd="0" presId="urn:microsoft.com/office/officeart/2018/2/layout/IconVerticalSolidList"/>
    <dgm:cxn modelId="{A0774635-81C8-48FC-A526-F5DE75291305}" type="presParOf" srcId="{E167305B-CC95-49AB-A2E3-9096BB02F10B}" destId="{8C841F2C-B17E-4BE9-A4D4-8FA37FA2AAC7}" srcOrd="1" destOrd="0" presId="urn:microsoft.com/office/officeart/2018/2/layout/IconVerticalSolidList"/>
    <dgm:cxn modelId="{074030EC-29E4-4452-9A98-9C62964965F0}" type="presParOf" srcId="{E167305B-CC95-49AB-A2E3-9096BB02F10B}" destId="{0686C4C5-8794-4076-8A7E-B6FC42D1856B}" srcOrd="2" destOrd="0" presId="urn:microsoft.com/office/officeart/2018/2/layout/IconVerticalSolidList"/>
    <dgm:cxn modelId="{17B4C172-76D7-4D1A-9697-DF16AB1B91E7}" type="presParOf" srcId="{E167305B-CC95-49AB-A2E3-9096BB02F10B}" destId="{ADCBC487-F66B-4A76-9444-68C78BCC2BB1}" srcOrd="3" destOrd="0" presId="urn:microsoft.com/office/officeart/2018/2/layout/IconVerticalSolidList"/>
    <dgm:cxn modelId="{CB2496DB-C9FD-49BB-8DFB-187684D07938}" type="presParOf" srcId="{7B875D68-C7AB-4BB7-8335-2771FD9159C8}" destId="{509BD552-415F-4CF7-A0E4-2F339C732B8A}" srcOrd="5" destOrd="0" presId="urn:microsoft.com/office/officeart/2018/2/layout/IconVerticalSolidList"/>
    <dgm:cxn modelId="{5F0CE2B3-1C3D-4317-89CE-078544CF2884}" type="presParOf" srcId="{7B875D68-C7AB-4BB7-8335-2771FD9159C8}" destId="{F9363122-83F1-42E4-AD7C-ED63079B862C}" srcOrd="6" destOrd="0" presId="urn:microsoft.com/office/officeart/2018/2/layout/IconVerticalSolidList"/>
    <dgm:cxn modelId="{E39E6FD6-FF57-4117-94EF-CCF0C6A6D96D}" type="presParOf" srcId="{F9363122-83F1-42E4-AD7C-ED63079B862C}" destId="{EE0291E7-0E5C-4224-B862-7CFC92C9A4DF}" srcOrd="0" destOrd="0" presId="urn:microsoft.com/office/officeart/2018/2/layout/IconVerticalSolidList"/>
    <dgm:cxn modelId="{50D87949-F607-4C5F-AD64-807D0405AA60}" type="presParOf" srcId="{F9363122-83F1-42E4-AD7C-ED63079B862C}" destId="{306B0CDC-1816-46B7-8397-DA0201DEE045}" srcOrd="1" destOrd="0" presId="urn:microsoft.com/office/officeart/2018/2/layout/IconVerticalSolidList"/>
    <dgm:cxn modelId="{D303AFAE-A285-45E3-A109-FBFC5DE61C97}" type="presParOf" srcId="{F9363122-83F1-42E4-AD7C-ED63079B862C}" destId="{81A5BAC6-34C6-456A-9FA1-7F32BC588411}" srcOrd="2" destOrd="0" presId="urn:microsoft.com/office/officeart/2018/2/layout/IconVerticalSolidList"/>
    <dgm:cxn modelId="{692CEDDA-F33C-4060-B7DD-8EB2367FEE1F}" type="presParOf" srcId="{F9363122-83F1-42E4-AD7C-ED63079B862C}" destId="{B20F5368-4007-45A2-B50E-CEE068E270ED}" srcOrd="3" destOrd="0" presId="urn:microsoft.com/office/officeart/2018/2/layout/IconVerticalSolidList"/>
    <dgm:cxn modelId="{68D7632E-1A22-48BF-861D-E9713213922E}" type="presParOf" srcId="{7B875D68-C7AB-4BB7-8335-2771FD9159C8}" destId="{C8AE3C2F-45B1-48FE-A5AF-2BF32E5905A0}" srcOrd="7" destOrd="0" presId="urn:microsoft.com/office/officeart/2018/2/layout/IconVerticalSolidList"/>
    <dgm:cxn modelId="{6B41698E-7984-4373-897B-1B52EF6FCF96}" type="presParOf" srcId="{7B875D68-C7AB-4BB7-8335-2771FD9159C8}" destId="{BE16E6F8-C7C2-4F0C-8B03-AC050E5D66C1}" srcOrd="8" destOrd="0" presId="urn:microsoft.com/office/officeart/2018/2/layout/IconVerticalSolidList"/>
    <dgm:cxn modelId="{2600CE8F-3151-4588-A191-C2AA20D2BE5D}" type="presParOf" srcId="{BE16E6F8-C7C2-4F0C-8B03-AC050E5D66C1}" destId="{28DED1AC-151C-41D5-A0BB-1CF877EEDBF7}" srcOrd="0" destOrd="0" presId="urn:microsoft.com/office/officeart/2018/2/layout/IconVerticalSolidList"/>
    <dgm:cxn modelId="{E9EA93ED-DF0D-44A5-AC08-FDC0169CB591}" type="presParOf" srcId="{BE16E6F8-C7C2-4F0C-8B03-AC050E5D66C1}" destId="{048D7126-4845-477B-81CC-70E73182503D}" srcOrd="1" destOrd="0" presId="urn:microsoft.com/office/officeart/2018/2/layout/IconVerticalSolidList"/>
    <dgm:cxn modelId="{EFF582D2-AF60-4FDA-9C8F-AEDFE0F77282}" type="presParOf" srcId="{BE16E6F8-C7C2-4F0C-8B03-AC050E5D66C1}" destId="{DDBB7273-9CFD-4B62-8F3C-1DA606FC0884}" srcOrd="2" destOrd="0" presId="urn:microsoft.com/office/officeart/2018/2/layout/IconVerticalSolidList"/>
    <dgm:cxn modelId="{1380CC2F-762D-46B6-B114-1726E19979E4}" type="presParOf" srcId="{BE16E6F8-C7C2-4F0C-8B03-AC050E5D66C1}" destId="{18EE94E7-00FB-45F7-9469-7D46410CF92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3B8CF-A02D-4054-8E4D-3CC7A423FA3A}">
      <dsp:nvSpPr>
        <dsp:cNvPr id="0" name=""/>
        <dsp:cNvSpPr/>
      </dsp:nvSpPr>
      <dsp:spPr>
        <a:xfrm>
          <a:off x="0" y="3589"/>
          <a:ext cx="9770789" cy="76455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73EC77-23D8-4ACB-A5C8-C1AB3B14F1B5}">
      <dsp:nvSpPr>
        <dsp:cNvPr id="0" name=""/>
        <dsp:cNvSpPr/>
      </dsp:nvSpPr>
      <dsp:spPr>
        <a:xfrm>
          <a:off x="231279" y="175615"/>
          <a:ext cx="420507" cy="4205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2F4E14-E544-4586-B42A-45C664486156}">
      <dsp:nvSpPr>
        <dsp:cNvPr id="0" name=""/>
        <dsp:cNvSpPr/>
      </dsp:nvSpPr>
      <dsp:spPr>
        <a:xfrm>
          <a:off x="883066" y="3589"/>
          <a:ext cx="8887722" cy="764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916" tIns="80916" rIns="80916" bIns="8091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Source Sans Pro SemiBold"/>
            </a:rPr>
            <a:t>Eget kapitel i läroplanen</a:t>
          </a:r>
          <a:r>
            <a:rPr lang="en-US" sz="1900" kern="1200" dirty="0"/>
            <a:t> </a:t>
          </a:r>
        </a:p>
      </dsp:txBody>
      <dsp:txXfrm>
        <a:off x="883066" y="3589"/>
        <a:ext cx="8887722" cy="764559"/>
      </dsp:txXfrm>
    </dsp:sp>
    <dsp:sp modelId="{1B2BF7A9-E93C-488A-BC03-5134C85BED73}">
      <dsp:nvSpPr>
        <dsp:cNvPr id="0" name=""/>
        <dsp:cNvSpPr/>
      </dsp:nvSpPr>
      <dsp:spPr>
        <a:xfrm>
          <a:off x="0" y="959288"/>
          <a:ext cx="9770789" cy="76455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C9999-AEC7-45FB-914F-F5A05FA2281A}">
      <dsp:nvSpPr>
        <dsp:cNvPr id="0" name=""/>
        <dsp:cNvSpPr/>
      </dsp:nvSpPr>
      <dsp:spPr>
        <a:xfrm>
          <a:off x="231279" y="1131314"/>
          <a:ext cx="420507" cy="4205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7093E-6074-460A-8EC4-8674D30E8939}">
      <dsp:nvSpPr>
        <dsp:cNvPr id="0" name=""/>
        <dsp:cNvSpPr/>
      </dsp:nvSpPr>
      <dsp:spPr>
        <a:xfrm>
          <a:off x="883066" y="959288"/>
          <a:ext cx="8887722" cy="764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916" tIns="80916" rIns="80916" bIns="8091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 err="1">
              <a:latin typeface="Source Sans Pro SemiBold"/>
            </a:rPr>
            <a:t>Temabaserat</a:t>
          </a:r>
          <a:r>
            <a:rPr lang="en-US" sz="1900" b="0" kern="1200" dirty="0">
              <a:latin typeface="Source Sans Pro SemiBold"/>
            </a:rPr>
            <a:t> </a:t>
          </a:r>
          <a:r>
            <a:rPr lang="en-US" sz="1900" b="0" kern="1200" dirty="0" err="1">
              <a:latin typeface="Source Sans Pro SemiBold"/>
            </a:rPr>
            <a:t>årshjul</a:t>
          </a:r>
          <a:r>
            <a:rPr lang="en-US" sz="1900" b="0" kern="1200" dirty="0">
              <a:latin typeface="Source Sans Pro SemiBold"/>
            </a:rPr>
            <a:t> - </a:t>
          </a:r>
          <a:r>
            <a:rPr lang="en-US" sz="1900" b="0" kern="1200" dirty="0" err="1">
              <a:latin typeface="Source Sans Pro SemiBold"/>
            </a:rPr>
            <a:t>nytt</a:t>
          </a:r>
          <a:r>
            <a:rPr lang="en-US" sz="1900" b="0" kern="1200" dirty="0">
              <a:latin typeface="Source Sans Pro SemiBold"/>
            </a:rPr>
            <a:t> </a:t>
          </a:r>
          <a:r>
            <a:rPr lang="en-US" sz="1900" b="0" kern="1200" dirty="0" err="1">
              <a:latin typeface="Source Sans Pro SemiBold"/>
            </a:rPr>
            <a:t>tema</a:t>
          </a:r>
          <a:r>
            <a:rPr lang="en-US" sz="1900" b="0" kern="1200" dirty="0">
              <a:latin typeface="Source Sans Pro SemiBold"/>
            </a:rPr>
            <a:t> </a:t>
          </a:r>
          <a:r>
            <a:rPr lang="en-US" sz="1900" b="0" kern="1200" dirty="0" err="1">
              <a:latin typeface="Source Sans Pro SemiBold"/>
            </a:rPr>
            <a:t>varje</a:t>
          </a:r>
          <a:r>
            <a:rPr lang="en-US" sz="1900" b="0" kern="1200" dirty="0">
              <a:latin typeface="Source Sans Pro SemiBold"/>
            </a:rPr>
            <a:t> månad</a:t>
          </a:r>
          <a:endParaRPr lang="en-US" sz="1900" b="0" kern="1200" dirty="0"/>
        </a:p>
      </dsp:txBody>
      <dsp:txXfrm>
        <a:off x="883066" y="959288"/>
        <a:ext cx="8887722" cy="764559"/>
      </dsp:txXfrm>
    </dsp:sp>
    <dsp:sp modelId="{D2328CDC-A438-4019-9CFC-3D665F876AA0}">
      <dsp:nvSpPr>
        <dsp:cNvPr id="0" name=""/>
        <dsp:cNvSpPr/>
      </dsp:nvSpPr>
      <dsp:spPr>
        <a:xfrm>
          <a:off x="0" y="1914987"/>
          <a:ext cx="9770789" cy="76455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841F2C-B17E-4BE9-A4D4-8FA37FA2AAC7}">
      <dsp:nvSpPr>
        <dsp:cNvPr id="0" name=""/>
        <dsp:cNvSpPr/>
      </dsp:nvSpPr>
      <dsp:spPr>
        <a:xfrm>
          <a:off x="231279" y="2087013"/>
          <a:ext cx="420507" cy="42050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CBC487-F66B-4A76-9444-68C78BCC2BB1}">
      <dsp:nvSpPr>
        <dsp:cNvPr id="0" name=""/>
        <dsp:cNvSpPr/>
      </dsp:nvSpPr>
      <dsp:spPr>
        <a:xfrm>
          <a:off x="883066" y="1914987"/>
          <a:ext cx="8887722" cy="764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916" tIns="80916" rIns="80916" bIns="8091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latin typeface="Source Sans Pro SemiBold"/>
            </a:rPr>
            <a:t>Rörelse</a:t>
          </a:r>
          <a:r>
            <a:rPr lang="en-US" sz="1900" kern="1200" dirty="0">
              <a:latin typeface="Source Sans Pro SemiBold"/>
            </a:rPr>
            <a:t> och </a:t>
          </a:r>
          <a:r>
            <a:rPr lang="en-US" sz="1900" kern="1200" dirty="0" err="1">
              <a:latin typeface="Source Sans Pro SemiBold"/>
            </a:rPr>
            <a:t>utevistelse</a:t>
          </a:r>
          <a:r>
            <a:rPr lang="en-US" sz="1900" kern="1200" dirty="0">
              <a:latin typeface="Source Sans Pro SemiBold"/>
            </a:rPr>
            <a:t> </a:t>
          </a:r>
          <a:r>
            <a:rPr lang="en-US" sz="1900" kern="1200" dirty="0" err="1">
              <a:latin typeface="Source Sans Pro SemiBold"/>
            </a:rPr>
            <a:t>varje</a:t>
          </a:r>
          <a:r>
            <a:rPr lang="en-US" sz="1900" kern="1200" dirty="0">
              <a:latin typeface="Source Sans Pro SemiBold"/>
            </a:rPr>
            <a:t> </a:t>
          </a:r>
          <a:r>
            <a:rPr lang="en-US" sz="1900" kern="1200" dirty="0" err="1">
              <a:latin typeface="Source Sans Pro SemiBold"/>
            </a:rPr>
            <a:t>dag</a:t>
          </a:r>
          <a:r>
            <a:rPr lang="en-US" sz="1900" kern="1200" dirty="0">
              <a:latin typeface="Source Sans Pro SemiBold"/>
            </a:rPr>
            <a:t>. </a:t>
          </a:r>
          <a:r>
            <a:rPr lang="en-US" sz="1900" kern="1200" dirty="0" err="1">
              <a:latin typeface="Source Sans Pro SemiBold"/>
            </a:rPr>
            <a:t>Aktivitet</a:t>
          </a:r>
          <a:r>
            <a:rPr lang="en-US" sz="1900" kern="1200" dirty="0">
              <a:latin typeface="Source Sans Pro SemiBold"/>
            </a:rPr>
            <a:t> </a:t>
          </a:r>
          <a:r>
            <a:rPr lang="en-US" sz="1900" kern="1200" dirty="0" err="1">
              <a:latin typeface="Source Sans Pro SemiBold"/>
            </a:rPr>
            <a:t>från</a:t>
          </a:r>
          <a:r>
            <a:rPr lang="en-US" sz="1900" kern="1200" dirty="0">
              <a:latin typeface="Source Sans Pro SemiBold"/>
            </a:rPr>
            <a:t> </a:t>
          </a:r>
          <a:r>
            <a:rPr lang="en-US" sz="1900" kern="1200" dirty="0" err="1">
              <a:latin typeface="Source Sans Pro SemiBold"/>
            </a:rPr>
            <a:t>temat</a:t>
          </a:r>
          <a:r>
            <a:rPr lang="en-US" sz="1900" kern="1200" dirty="0">
              <a:latin typeface="Source Sans Pro SemiBold"/>
            </a:rPr>
            <a:t> </a:t>
          </a:r>
          <a:r>
            <a:rPr lang="en-US" sz="1900" kern="1200" dirty="0" err="1">
              <a:latin typeface="Source Sans Pro SemiBold"/>
            </a:rPr>
            <a:t>varje</a:t>
          </a:r>
          <a:r>
            <a:rPr lang="en-US" sz="1900" kern="1200" dirty="0">
              <a:latin typeface="Source Sans Pro SemiBold"/>
            </a:rPr>
            <a:t> </a:t>
          </a:r>
          <a:r>
            <a:rPr lang="en-US" sz="1900" kern="1200" dirty="0" err="1">
              <a:latin typeface="Source Sans Pro SemiBold"/>
            </a:rPr>
            <a:t>eftermiddag</a:t>
          </a:r>
          <a:r>
            <a:rPr lang="en-US" sz="1900" kern="1200" dirty="0">
              <a:latin typeface="Source Sans Pro SemiBold"/>
            </a:rPr>
            <a:t>.</a:t>
          </a:r>
          <a:endParaRPr lang="en-US" sz="1900" kern="1200" dirty="0"/>
        </a:p>
      </dsp:txBody>
      <dsp:txXfrm>
        <a:off x="883066" y="1914987"/>
        <a:ext cx="8887722" cy="764559"/>
      </dsp:txXfrm>
    </dsp:sp>
    <dsp:sp modelId="{EE0291E7-0E5C-4224-B862-7CFC92C9A4DF}">
      <dsp:nvSpPr>
        <dsp:cNvPr id="0" name=""/>
        <dsp:cNvSpPr/>
      </dsp:nvSpPr>
      <dsp:spPr>
        <a:xfrm>
          <a:off x="0" y="2870687"/>
          <a:ext cx="9770789" cy="76455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B0CDC-1816-46B7-8397-DA0201DEE045}">
      <dsp:nvSpPr>
        <dsp:cNvPr id="0" name=""/>
        <dsp:cNvSpPr/>
      </dsp:nvSpPr>
      <dsp:spPr>
        <a:xfrm>
          <a:off x="231279" y="3042712"/>
          <a:ext cx="420507" cy="4205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0F5368-4007-45A2-B50E-CEE068E270ED}">
      <dsp:nvSpPr>
        <dsp:cNvPr id="0" name=""/>
        <dsp:cNvSpPr/>
      </dsp:nvSpPr>
      <dsp:spPr>
        <a:xfrm>
          <a:off x="883066" y="2870687"/>
          <a:ext cx="8887722" cy="764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916" tIns="80916" rIns="80916" bIns="8091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latin typeface="Source Sans Pro SemiBold"/>
            </a:rPr>
            <a:t>Synliggörande</a:t>
          </a:r>
          <a:r>
            <a:rPr lang="en-US" sz="1900" kern="1200" dirty="0">
              <a:latin typeface="Source Sans Pro SemiBold"/>
            </a:rPr>
            <a:t> av </a:t>
          </a:r>
          <a:r>
            <a:rPr lang="en-US" sz="1900" kern="1200" dirty="0" err="1">
              <a:latin typeface="Source Sans Pro SemiBold"/>
            </a:rPr>
            <a:t>verksamheten</a:t>
          </a:r>
          <a:r>
            <a:rPr lang="en-US" sz="1900" kern="1200" dirty="0">
              <a:latin typeface="Source Sans Pro SemiBold"/>
            </a:rPr>
            <a:t> och </a:t>
          </a:r>
          <a:r>
            <a:rPr lang="en-US" sz="1900" kern="1200" dirty="0" err="1">
              <a:latin typeface="Source Sans Pro SemiBold"/>
            </a:rPr>
            <a:t>tät</a:t>
          </a:r>
          <a:r>
            <a:rPr lang="en-US" sz="1900" kern="1200" dirty="0">
              <a:latin typeface="Source Sans Pro SemiBold"/>
            </a:rPr>
            <a:t> </a:t>
          </a:r>
          <a:r>
            <a:rPr lang="en-US" sz="1900" kern="1200" dirty="0" err="1">
              <a:latin typeface="Source Sans Pro SemiBold"/>
            </a:rPr>
            <a:t>kontakt</a:t>
          </a:r>
          <a:r>
            <a:rPr lang="en-US" sz="1900" kern="1200" dirty="0">
              <a:latin typeface="Source Sans Pro SemiBold"/>
            </a:rPr>
            <a:t> med vårdnadshavare. </a:t>
          </a:r>
        </a:p>
      </dsp:txBody>
      <dsp:txXfrm>
        <a:off x="883066" y="2870687"/>
        <a:ext cx="8887722" cy="764559"/>
      </dsp:txXfrm>
    </dsp:sp>
    <dsp:sp modelId="{28DED1AC-151C-41D5-A0BB-1CF877EEDBF7}">
      <dsp:nvSpPr>
        <dsp:cNvPr id="0" name=""/>
        <dsp:cNvSpPr/>
      </dsp:nvSpPr>
      <dsp:spPr>
        <a:xfrm>
          <a:off x="0" y="3826386"/>
          <a:ext cx="9770789" cy="76455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8D7126-4845-477B-81CC-70E73182503D}">
      <dsp:nvSpPr>
        <dsp:cNvPr id="0" name=""/>
        <dsp:cNvSpPr/>
      </dsp:nvSpPr>
      <dsp:spPr>
        <a:xfrm>
          <a:off x="231279" y="3998412"/>
          <a:ext cx="420507" cy="4205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EE94E7-00FB-45F7-9469-7D46410CF920}">
      <dsp:nvSpPr>
        <dsp:cNvPr id="0" name=""/>
        <dsp:cNvSpPr/>
      </dsp:nvSpPr>
      <dsp:spPr>
        <a:xfrm>
          <a:off x="883066" y="3826386"/>
          <a:ext cx="8887722" cy="764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916" tIns="80916" rIns="80916" bIns="80916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latin typeface="Source Sans Pro SemiBold"/>
            </a:rPr>
            <a:t>Arbetar</a:t>
          </a:r>
          <a:r>
            <a:rPr lang="en-US" sz="1900" kern="1200" dirty="0">
              <a:latin typeface="Source Sans Pro SemiBold"/>
            </a:rPr>
            <a:t> </a:t>
          </a:r>
          <a:r>
            <a:rPr lang="en-US" sz="1900" kern="1200" dirty="0" err="1">
              <a:latin typeface="Source Sans Pro SemiBold"/>
            </a:rPr>
            <a:t>förebyggande</a:t>
          </a:r>
          <a:r>
            <a:rPr lang="en-US" sz="1900" kern="1200" dirty="0">
              <a:latin typeface="Source Sans Pro SemiBold"/>
            </a:rPr>
            <a:t> </a:t>
          </a:r>
          <a:r>
            <a:rPr lang="en-US" sz="1900" kern="1200" dirty="0" err="1">
              <a:latin typeface="Source Sans Pro SemiBold"/>
            </a:rPr>
            <a:t>ihop</a:t>
          </a:r>
          <a:r>
            <a:rPr lang="en-US" sz="1900" kern="1200" dirty="0">
              <a:latin typeface="Source Sans Pro SemiBold"/>
            </a:rPr>
            <a:t> med EHT för </a:t>
          </a:r>
          <a:r>
            <a:rPr lang="en-US" sz="1900" kern="1200" dirty="0" err="1">
              <a:latin typeface="Source Sans Pro SemiBold"/>
            </a:rPr>
            <a:t>att</a:t>
          </a:r>
          <a:r>
            <a:rPr lang="en-US" sz="1900" kern="1200" dirty="0">
              <a:latin typeface="Source Sans Pro SemiBold"/>
            </a:rPr>
            <a:t> kartlägga </a:t>
          </a:r>
          <a:r>
            <a:rPr lang="en-US" sz="1900" kern="1200" dirty="0" err="1">
              <a:latin typeface="Source Sans Pro SemiBold"/>
            </a:rPr>
            <a:t>elevernas</a:t>
          </a:r>
          <a:r>
            <a:rPr lang="en-US" sz="1900" kern="1200" dirty="0">
              <a:latin typeface="Source Sans Pro SemiBold"/>
            </a:rPr>
            <a:t> </a:t>
          </a:r>
          <a:r>
            <a:rPr lang="en-US" sz="1900" kern="1200" dirty="0" err="1">
              <a:latin typeface="Source Sans Pro SemiBold"/>
            </a:rPr>
            <a:t>välmående</a:t>
          </a:r>
          <a:r>
            <a:rPr lang="en-US" sz="1900" kern="1200" dirty="0">
              <a:latin typeface="Source Sans Pro SemiBold"/>
            </a:rPr>
            <a:t>. </a:t>
          </a:r>
        </a:p>
      </dsp:txBody>
      <dsp:txXfrm>
        <a:off x="883066" y="3826386"/>
        <a:ext cx="8887722" cy="764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51B1A-607C-4CFA-89EC-F8CC3C816118}" type="datetimeFigureOut">
              <a:rPr lang="sv-SE" smtClean="0"/>
              <a:t>2026-01-15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7BC01-6843-4605-B090-3EA872172D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169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A-K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8294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A-K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0093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4003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Ettan  – 4an </a:t>
            </a:r>
          </a:p>
          <a:p>
            <a:r>
              <a:rPr lang="sv-SE"/>
              <a:t>F23 går tillsammans.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5927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1325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556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lå">
    <p:bg>
      <p:bgPr>
        <a:solidFill>
          <a:srgbClr val="262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A1742BB7-34A3-4595-9362-B59D8B0AA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617" y="206979"/>
            <a:ext cx="2582530" cy="111019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13AFAC1C-44E0-4894-84F3-D0259B6A9B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978" y="1697572"/>
            <a:ext cx="8206597" cy="2059338"/>
          </a:xfrm>
        </p:spPr>
        <p:txBody>
          <a:bodyPr anchor="b">
            <a:noAutofit/>
          </a:bodyPr>
          <a:lstStyle>
            <a:lvl1pPr algn="l">
              <a:defRPr sz="7200" spc="-150" baseline="0">
                <a:solidFill>
                  <a:srgbClr val="199CD9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Presentationens rubrik skrivs här</a:t>
            </a:r>
          </a:p>
        </p:txBody>
      </p:sp>
      <p:sp>
        <p:nvSpPr>
          <p:cNvPr id="8" name="Platshållare för text 8">
            <a:extLst>
              <a:ext uri="{FF2B5EF4-FFF2-40B4-BE49-F238E27FC236}">
                <a16:creationId xmlns:a16="http://schemas.microsoft.com/office/drawing/2014/main" id="{0F641A72-8DD5-4A24-88E9-4E68B956CB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280" y="3974946"/>
            <a:ext cx="8182867" cy="320622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B4C2D811-DBB8-4967-8307-4F04CC10B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280" y="4329868"/>
            <a:ext cx="8182867" cy="352822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sv-SE"/>
              <a:t>Organisation/Förvaltning</a:t>
            </a:r>
          </a:p>
        </p:txBody>
      </p:sp>
      <p:sp>
        <p:nvSpPr>
          <p:cNvPr id="12" name="Platshållare för text 12">
            <a:extLst>
              <a:ext uri="{FF2B5EF4-FFF2-40B4-BE49-F238E27FC236}">
                <a16:creationId xmlns:a16="http://schemas.microsoft.com/office/drawing/2014/main" id="{44C03BEE-69FC-4395-A685-7FA5CE9C02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280" y="4720045"/>
            <a:ext cx="8182867" cy="367716"/>
          </a:xfrm>
        </p:spPr>
        <p:txBody>
          <a:bodyPr/>
          <a:lstStyle>
            <a:lvl1pPr marL="0" indent="0" algn="l">
              <a:buNone/>
              <a:defRPr lang="sv-SE" sz="1800" kern="1200" baseline="0" dirty="0" smtClean="0">
                <a:solidFill>
                  <a:schemeClr val="bg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sv-SE"/>
              <a:t>Datum (Skrivs datum, månad, år, t ex 21 maj 2016</a:t>
            </a:r>
          </a:p>
        </p:txBody>
      </p:sp>
    </p:spTree>
    <p:extLst>
      <p:ext uri="{BB962C8B-B14F-4D97-AF65-F5344CB8AC3E}">
        <p14:creationId xmlns:p14="http://schemas.microsoft.com/office/powerpoint/2010/main" val="1580953940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Plommon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1072803"/>
            <a:ext cx="9371646" cy="1503854"/>
          </a:xfrm>
        </p:spPr>
        <p:txBody>
          <a:bodyPr anchor="b" anchorCtr="0"/>
          <a:lstStyle>
            <a:lvl1pPr>
              <a:defRPr spc="-150" baseline="0">
                <a:solidFill>
                  <a:srgbClr val="45005C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2634712"/>
            <a:ext cx="9371646" cy="354225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>
                <a:latin typeface="Source Sans Pro" panose="020B0503030403020204" pitchFamily="34" charset="0"/>
              </a:defRPr>
            </a:lvl1pPr>
            <a:lvl2pPr>
              <a:spcAft>
                <a:spcPts val="600"/>
              </a:spcAft>
              <a:defRPr sz="2000">
                <a:latin typeface="Source Sans Pro" panose="020B0503030403020204" pitchFamily="34" charset="0"/>
              </a:defRPr>
            </a:lvl2pPr>
            <a:lvl3pPr>
              <a:spcAft>
                <a:spcPts val="600"/>
              </a:spcAft>
              <a:defRPr sz="1800">
                <a:latin typeface="Source Sans Pro" panose="020B0503030403020204" pitchFamily="34" charset="0"/>
              </a:defRPr>
            </a:lvl3pPr>
            <a:lvl4pPr>
              <a:spcAft>
                <a:spcPts val="600"/>
              </a:spcAft>
              <a:defRPr>
                <a:latin typeface="Source Sans Pro" panose="020B0503030403020204" pitchFamily="34" charset="0"/>
              </a:defRPr>
            </a:lvl4pPr>
            <a:lvl5pPr>
              <a:spcAft>
                <a:spcPts val="600"/>
              </a:spcAft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145857" y="6356350"/>
            <a:ext cx="2743200" cy="365125"/>
          </a:xfrm>
        </p:spPr>
        <p:txBody>
          <a:bodyPr/>
          <a:lstStyle/>
          <a:p>
            <a:fld id="{D02B33C2-54EE-4A44-9B78-6F01870CE737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E6231FC-555A-47B6-BF33-30E6CFC3AA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46" y="224833"/>
            <a:ext cx="1690305" cy="7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995679"/>
            <a:ext cx="9371646" cy="1255857"/>
          </a:xfrm>
        </p:spPr>
        <p:txBody>
          <a:bodyPr anchor="b" anchorCtr="0">
            <a:normAutofit/>
          </a:bodyPr>
          <a:lstStyle>
            <a:lvl1pPr>
              <a:defRPr sz="40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2309592"/>
            <a:ext cx="9371646" cy="354225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>
                <a:latin typeface="Source Sans Pro" panose="020B0503030403020204" pitchFamily="34" charset="0"/>
              </a:defRPr>
            </a:lvl1pPr>
            <a:lvl2pPr>
              <a:spcAft>
                <a:spcPts val="600"/>
              </a:spcAft>
              <a:defRPr sz="2000">
                <a:latin typeface="Source Sans Pro" panose="020B0503030403020204" pitchFamily="34" charset="0"/>
              </a:defRPr>
            </a:lvl2pPr>
            <a:lvl3pPr>
              <a:spcAft>
                <a:spcPts val="600"/>
              </a:spcAft>
              <a:defRPr sz="1800">
                <a:latin typeface="Source Sans Pro" panose="020B0503030403020204" pitchFamily="34" charset="0"/>
              </a:defRPr>
            </a:lvl3pPr>
            <a:lvl4pPr>
              <a:spcAft>
                <a:spcPts val="600"/>
              </a:spcAft>
              <a:defRPr>
                <a:latin typeface="Source Sans Pro" panose="020B0503030403020204" pitchFamily="34" charset="0"/>
              </a:defRPr>
            </a:lvl4pPr>
            <a:lvl5pPr>
              <a:spcAft>
                <a:spcPts val="600"/>
              </a:spcAft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/>
              <a:t>Klicka här för att skriva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fld id="{D02B33C2-54EE-4A44-9B78-6F01870CE737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84AABD9-1448-4DFC-9F69-B2160AE14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46" y="224833"/>
            <a:ext cx="1690305" cy="7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4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971791"/>
            <a:ext cx="9371646" cy="1279746"/>
          </a:xfrm>
        </p:spPr>
        <p:txBody>
          <a:bodyPr anchor="b" anchorCtr="0">
            <a:normAutofit/>
          </a:bodyPr>
          <a:lstStyle>
            <a:lvl1pPr>
              <a:defRPr sz="4000" spc="-150" baseline="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2357120"/>
            <a:ext cx="4541874" cy="349472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>
                <a:latin typeface="Source Sans Pro" panose="020B0503030403020204" pitchFamily="34" charset="0"/>
              </a:defRPr>
            </a:lvl1pPr>
            <a:lvl2pPr>
              <a:spcAft>
                <a:spcPts val="600"/>
              </a:spcAft>
              <a:defRPr sz="2000">
                <a:latin typeface="Source Sans Pro" panose="020B0503030403020204" pitchFamily="34" charset="0"/>
              </a:defRPr>
            </a:lvl2pPr>
            <a:lvl3pPr>
              <a:spcAft>
                <a:spcPts val="600"/>
              </a:spcAft>
              <a:defRPr sz="1800">
                <a:latin typeface="Source Sans Pro" panose="020B0503030403020204" pitchFamily="34" charset="0"/>
              </a:defRPr>
            </a:lvl3pPr>
            <a:lvl4pPr>
              <a:spcAft>
                <a:spcPts val="600"/>
              </a:spcAft>
              <a:defRPr>
                <a:latin typeface="Source Sans Pro" panose="020B0503030403020204" pitchFamily="34" charset="0"/>
              </a:defRPr>
            </a:lvl4pPr>
            <a:lvl5pPr>
              <a:spcAft>
                <a:spcPts val="600"/>
              </a:spcAft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/>
              <a:t>Klicka här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fld id="{D02B33C2-54EE-4A44-9B78-6F01870CE737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84AABD9-1448-4DFC-9F69-B2160AE14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46" y="224833"/>
            <a:ext cx="1690305" cy="726637"/>
          </a:xfrm>
          <a:prstGeom prst="rect">
            <a:avLst/>
          </a:prstGeom>
        </p:spPr>
      </p:pic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D5C7BD4-2145-4C07-8407-A2DF885128B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610311" y="2357120"/>
            <a:ext cx="4541874" cy="349472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>
                <a:latin typeface="Source Sans Pro" panose="020B0503030403020204" pitchFamily="34" charset="0"/>
              </a:defRPr>
            </a:lvl1pPr>
            <a:lvl2pPr>
              <a:spcAft>
                <a:spcPts val="600"/>
              </a:spcAft>
              <a:defRPr sz="2000">
                <a:latin typeface="Source Sans Pro" panose="020B0503030403020204" pitchFamily="34" charset="0"/>
              </a:defRPr>
            </a:lvl2pPr>
            <a:lvl3pPr>
              <a:spcAft>
                <a:spcPts val="600"/>
              </a:spcAft>
              <a:defRPr sz="1800">
                <a:latin typeface="Source Sans Pro" panose="020B0503030403020204" pitchFamily="34" charset="0"/>
              </a:defRPr>
            </a:lvl3pPr>
            <a:lvl4pPr>
              <a:spcAft>
                <a:spcPts val="600"/>
              </a:spcAft>
              <a:defRPr>
                <a:latin typeface="Source Sans Pro" panose="020B0503030403020204" pitchFamily="34" charset="0"/>
              </a:defRPr>
            </a:lvl4pPr>
            <a:lvl5pPr>
              <a:spcAft>
                <a:spcPts val="600"/>
              </a:spcAft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/>
              <a:t>Klicka här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1039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bild">
    <p:bg>
      <p:bgPr>
        <a:solidFill>
          <a:srgbClr val="262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14585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2B33C2-54EE-4A44-9B78-6F01870CE73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BDCDAAA-750D-42AA-98E5-8271C45780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11" y="206980"/>
            <a:ext cx="1731835" cy="744490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2799875D-D8A9-4841-8D7E-A35C501517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186" y="1122363"/>
            <a:ext cx="8206597" cy="2980080"/>
          </a:xfrm>
        </p:spPr>
        <p:txBody>
          <a:bodyPr anchor="b">
            <a:normAutofit/>
          </a:bodyPr>
          <a:lstStyle>
            <a:lvl1pPr algn="l">
              <a:defRPr sz="5400" spc="-150" baseline="0">
                <a:solidFill>
                  <a:srgbClr val="199CD9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Rubrik för avsnittet</a:t>
            </a:r>
          </a:p>
        </p:txBody>
      </p:sp>
      <p:sp>
        <p:nvSpPr>
          <p:cNvPr id="9" name="Platshållare för text 7">
            <a:extLst>
              <a:ext uri="{FF2B5EF4-FFF2-40B4-BE49-F238E27FC236}">
                <a16:creationId xmlns:a16="http://schemas.microsoft.com/office/drawing/2014/main" id="{0776DC2C-AFFD-4118-AF33-ABB7FB720F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488" y="4102100"/>
            <a:ext cx="8207375" cy="16668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4023493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ående bild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638CB14-7B33-4E9A-ACFD-F32595E4C1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58615" y="0"/>
            <a:ext cx="4080998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1195709"/>
            <a:ext cx="6529039" cy="1380947"/>
          </a:xfrm>
        </p:spPr>
        <p:txBody>
          <a:bodyPr anchor="b" anchorCtr="0">
            <a:normAutofit/>
          </a:bodyPr>
          <a:lstStyle>
            <a:lvl1pPr>
              <a:defRPr sz="4000" spc="-150" baseline="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2634712"/>
            <a:ext cx="6529039" cy="3542250"/>
          </a:xfrm>
        </p:spPr>
        <p:txBody>
          <a:bodyPr/>
          <a:lstStyle>
            <a:lvl1pPr marL="0" indent="0">
              <a:buNone/>
              <a:defRPr sz="2400">
                <a:latin typeface="Source Sans Pro" panose="020B0503030403020204" pitchFamily="34" charset="0"/>
              </a:defRPr>
            </a:lvl1pPr>
            <a:lvl2pPr>
              <a:defRPr sz="2000">
                <a:latin typeface="Source Sans Pro" panose="020B0503030403020204" pitchFamily="34" charset="0"/>
              </a:defRPr>
            </a:lvl2pPr>
            <a:lvl3pPr>
              <a:defRPr sz="1800"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B7A8CB7-9EA9-405B-9ECF-57257BC613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9" y="212679"/>
            <a:ext cx="1273361" cy="5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05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gande bild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638CB14-7B33-4E9A-ACFD-F32595E4C1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99823" y="0"/>
            <a:ext cx="7084393" cy="4723492"/>
          </a:xfrm>
        </p:spPr>
        <p:txBody>
          <a:bodyPr/>
          <a:lstStyle/>
          <a:p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1128911"/>
            <a:ext cx="3827745" cy="1433232"/>
          </a:xfrm>
        </p:spPr>
        <p:txBody>
          <a:bodyPr anchor="b" anchorCtr="0">
            <a:normAutofit/>
          </a:bodyPr>
          <a:lstStyle>
            <a:lvl1pPr>
              <a:defRPr sz="4000" spc="-150" baseline="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2634712"/>
            <a:ext cx="3827745" cy="3542250"/>
          </a:xfrm>
        </p:spPr>
        <p:txBody>
          <a:bodyPr/>
          <a:lstStyle>
            <a:lvl1pPr marL="0" indent="0">
              <a:buNone/>
              <a:defRPr sz="2000">
                <a:latin typeface="Source Sans Pro" panose="020B0503030403020204" pitchFamily="34" charset="0"/>
              </a:defRPr>
            </a:lvl1pPr>
            <a:lvl2pPr>
              <a:defRPr sz="1800">
                <a:latin typeface="Source Sans Pro" panose="020B0503030403020204" pitchFamily="34" charset="0"/>
              </a:defRPr>
            </a:lvl2pPr>
            <a:lvl3pPr>
              <a:defRPr sz="1600">
                <a:latin typeface="Source Sans Pro" panose="020B0503030403020204" pitchFamily="34" charset="0"/>
              </a:defRPr>
            </a:lvl3pPr>
            <a:lvl4pPr>
              <a:defRPr sz="1600">
                <a:latin typeface="Source Sans Pro" panose="020B0503030403020204" pitchFamily="34" charset="0"/>
              </a:defRPr>
            </a:lvl4pPr>
            <a:lvl5pPr>
              <a:defRPr sz="16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76741C6-43D3-4ADE-B7A9-DC22F67F18B0}"/>
              </a:ext>
            </a:extLst>
          </p:cNvPr>
          <p:cNvSpPr/>
          <p:nvPr userDrawn="1"/>
        </p:nvSpPr>
        <p:spPr>
          <a:xfrm>
            <a:off x="5099823" y="4723492"/>
            <a:ext cx="7084394" cy="2134508"/>
          </a:xfrm>
          <a:prstGeom prst="rect">
            <a:avLst/>
          </a:prstGeom>
          <a:solidFill>
            <a:srgbClr val="262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099BE6B-7AFC-4461-ACF5-D64108E586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9" y="212679"/>
            <a:ext cx="1273361" cy="5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7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638CB14-7B33-4E9A-ACFD-F32595E4C1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79944" y="0"/>
            <a:ext cx="10512058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76741C6-43D3-4ADE-B7A9-DC22F67F18B0}"/>
              </a:ext>
            </a:extLst>
          </p:cNvPr>
          <p:cNvSpPr/>
          <p:nvPr userDrawn="1"/>
        </p:nvSpPr>
        <p:spPr>
          <a:xfrm>
            <a:off x="1" y="0"/>
            <a:ext cx="1679944" cy="6858000"/>
          </a:xfrm>
          <a:prstGeom prst="rect">
            <a:avLst/>
          </a:prstGeom>
          <a:solidFill>
            <a:srgbClr val="262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17E15A73-46D0-4D7F-8112-A8693DEF8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6" y="188235"/>
            <a:ext cx="1340760" cy="57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9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224833"/>
            <a:ext cx="7774172" cy="717553"/>
          </a:xfrm>
        </p:spPr>
        <p:txBody>
          <a:bodyPr anchor="b" anchorCtr="0">
            <a:normAutofit/>
          </a:bodyPr>
          <a:lstStyle>
            <a:lvl1pPr>
              <a:defRPr sz="3200" spc="-150" baseline="0">
                <a:solidFill>
                  <a:srgbClr val="20305C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51D4C7A-8179-41C9-8075-7E07771269D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951470"/>
            <a:ext cx="9167037" cy="526857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405207A-686B-4280-A519-BF69BE0D48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46" y="224833"/>
            <a:ext cx="1690305" cy="7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33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lutsbild">
    <p:bg>
      <p:bgPr>
        <a:solidFill>
          <a:srgbClr val="262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5B88CC4-EE60-49E6-9BAA-C69AF81606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53" y="2683688"/>
            <a:ext cx="3467493" cy="14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7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1140108"/>
            <a:ext cx="9371646" cy="11215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2306319"/>
            <a:ext cx="9371646" cy="3870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B33C2-54EE-4A44-9B78-6F01870CE73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879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878" r:id="rId2"/>
    <p:sldLayoutId id="2147483704" r:id="rId3"/>
    <p:sldLayoutId id="2147483659" r:id="rId4"/>
    <p:sldLayoutId id="2147483714" r:id="rId5"/>
    <p:sldLayoutId id="2147483718" r:id="rId6"/>
    <p:sldLayoutId id="2147483722" r:id="rId7"/>
    <p:sldLayoutId id="2147483724" r:id="rId8"/>
    <p:sldLayoutId id="2147483874" r:id="rId9"/>
    <p:sldLayoutId id="2147483879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Source Sans Pro Semibold" panose="020B06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pernilla.jacobson@uppsala.se" TargetMode="External"/><Relationship Id="rId2" Type="http://schemas.openxmlformats.org/officeDocument/2006/relationships/hyperlink" Target="mailto:anna-kari.palm@uppsala.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arko.palosaari@uppsala.se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liiahlin.wordpress.com/2020/02/10/att-vara-larare-ar-som-att-vara-kandi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5BE707-A281-4675-A470-77ACDB7DDB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Presentation av Jumkils skola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3048636-D8E8-4221-97B7-7FC4253DF9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735" y="3974946"/>
            <a:ext cx="8182867" cy="92098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>
                <a:latin typeface="Source Sans Pro"/>
                <a:ea typeface="Source Sans Pro"/>
              </a:rPr>
              <a:t>Pernilla Jacobson, biträdande rektor </a:t>
            </a:r>
            <a:br>
              <a:rPr lang="en-US" dirty="0"/>
            </a:br>
            <a:r>
              <a:rPr lang="sv-SE" dirty="0">
                <a:latin typeface="Source Sans Pro"/>
                <a:ea typeface="Source Sans Pro"/>
              </a:rPr>
              <a:t>Alma Westerström, fritidshemmet </a:t>
            </a:r>
            <a:br>
              <a:rPr lang="sv-SE" dirty="0">
                <a:latin typeface="Source Sans Pro"/>
                <a:ea typeface="Source Sans Pro"/>
              </a:rPr>
            </a:br>
            <a:r>
              <a:rPr lang="sv-SE" dirty="0">
                <a:latin typeface="Source Sans Pro"/>
                <a:ea typeface="Source Sans Pro"/>
              </a:rPr>
              <a:t>Sanna Tahvanainen, förstelärare och åk 1</a:t>
            </a:r>
          </a:p>
          <a:p>
            <a:endParaRPr lang="sv-SE">
              <a:ea typeface="Source Sans Pro"/>
            </a:endParaRPr>
          </a:p>
          <a:p>
            <a:endParaRPr lang="sv-SE">
              <a:ea typeface="Source Sans Pro"/>
            </a:endParaRPr>
          </a:p>
          <a:p>
            <a:endParaRPr lang="sv-SE">
              <a:ea typeface="Source Sans Pro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D95EF37-952E-40D1-BD39-43AF69DBEE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1189" y="5299686"/>
            <a:ext cx="8182867" cy="35282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>
                <a:latin typeface="Source Sans Pro"/>
                <a:ea typeface="Source Sans Pro"/>
              </a:rPr>
              <a:t>Jumkils  skola </a:t>
            </a:r>
            <a:br>
              <a:rPr lang="sv-SE">
                <a:latin typeface="Source Sans Pro"/>
                <a:ea typeface="Source Sans Pro"/>
              </a:rPr>
            </a:br>
            <a:endParaRPr lang="sv-SE">
              <a:ea typeface="Source Sans Pro"/>
            </a:endParaRP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A6C0D33-2EF2-497E-AFEC-CF890299FD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189" y="5909227"/>
            <a:ext cx="8182867" cy="3677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>
                <a:latin typeface="Source Sans Pro"/>
                <a:ea typeface="Source Sans Pro"/>
              </a:rPr>
              <a:t>15</a:t>
            </a:r>
            <a:r>
              <a:rPr lang="sv-SE" dirty="0">
                <a:latin typeface="Source Sans Pro"/>
                <a:ea typeface="Source Sans Pro"/>
              </a:rPr>
              <a:t> </a:t>
            </a:r>
            <a:r>
              <a:rPr lang="sv-SE">
                <a:latin typeface="Source Sans Pro"/>
                <a:ea typeface="Source Sans Pro"/>
              </a:rPr>
              <a:t> januari 2026 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7311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2F16D5-8EB7-44F7-2871-3294A3CCA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Elevhälsan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13CE2E-4169-ECAE-4D0C-4FA439914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sv-SE" dirty="0"/>
              <a:t>Elevhälsan arbetar både förebyggande och åtgärdande. </a:t>
            </a:r>
          </a:p>
          <a:p>
            <a:pPr marL="342900" indent="-342900">
              <a:buChar char="•"/>
            </a:pPr>
            <a:r>
              <a:rPr lang="sv-SE" dirty="0"/>
              <a:t>Elevhälsa börjar i klassrummet och det är även mentor ni kontaktar i första hand om ni känner att ni behöver diskutera ert barns utbildning. </a:t>
            </a:r>
            <a:endParaRPr lang="sv-SE" dirty="0">
              <a:ea typeface="Source Sans Pro" panose="020B0503030403020204" pitchFamily="34" charset="0"/>
            </a:endParaRPr>
          </a:p>
          <a:p>
            <a:pPr marL="342900" indent="-342900">
              <a:buChar char="•"/>
            </a:pPr>
            <a:r>
              <a:rPr lang="sv-SE" dirty="0"/>
              <a:t>Om mentor behöver stöd i anpassningar eller undervisning kontaktar mentor elevhälsoteamet för fortsatt stöd. </a:t>
            </a:r>
            <a:endParaRPr lang="sv-SE" dirty="0">
              <a:ea typeface="Source Sans Pro" panose="020B0503030403020204" pitchFamily="34" charset="0"/>
            </a:endParaRPr>
          </a:p>
          <a:p>
            <a:endParaRPr lang="sv-SE">
              <a:ea typeface="Source Sans Pro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473DA3C-4273-017E-696C-E57823EDC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1487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18C700-F171-FE16-CE5C-0F044259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Elevråd, klassråd och skolråd.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3540683-02CF-6C1D-FD6F-29858FEBA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sv-SE" dirty="0"/>
              <a:t>Klassråd – alla kan säga vad de tycker.</a:t>
            </a:r>
          </a:p>
          <a:p>
            <a:pPr marL="342900" indent="-342900">
              <a:buChar char="•"/>
            </a:pPr>
            <a:r>
              <a:rPr lang="sv-SE" dirty="0"/>
              <a:t>Elevråd- Representanter från varje årskurs samlar ihop åsikter till elevråd. </a:t>
            </a:r>
            <a:endParaRPr lang="sv-SE" dirty="0">
              <a:ea typeface="Source Sans Pro" panose="020B0503030403020204" pitchFamily="34" charset="0"/>
            </a:endParaRPr>
          </a:p>
          <a:p>
            <a:pPr marL="342900" indent="-342900">
              <a:buChar char="•"/>
            </a:pPr>
            <a:r>
              <a:rPr lang="sv-SE" dirty="0"/>
              <a:t>Skolråd – dialog mellan skola och hem. </a:t>
            </a:r>
            <a:endParaRPr lang="sv-SE" dirty="0">
              <a:ea typeface="Source Sans Pro" panose="020B0503030403020204" pitchFamily="34" charset="0"/>
            </a:endParaRPr>
          </a:p>
          <a:p>
            <a:pPr marL="342900" indent="-342900">
              <a:buChar char="•"/>
            </a:pPr>
            <a:r>
              <a:rPr lang="sv-SE" dirty="0"/>
              <a:t>Syfte att skapa delaktighet och inflytande och beakta elevernas och föräldrars åsikter i utbildningen.</a:t>
            </a:r>
            <a:endParaRPr lang="sv-SE" dirty="0">
              <a:ea typeface="Source Sans Pro" panose="020B0503030403020204" pitchFamily="34" charset="0"/>
            </a:endParaRPr>
          </a:p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F0689AC-CF8E-552B-8DD6-C1F3B4042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4707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1172CF-270B-1F38-618F-D924FCEB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1793"/>
            <a:ext cx="9371646" cy="1255857"/>
          </a:xfrm>
        </p:spPr>
        <p:txBody>
          <a:bodyPr/>
          <a:lstStyle/>
          <a:p>
            <a:r>
              <a:rPr lang="sv-SE"/>
              <a:t>Vad är extra bra på Jumkils skola?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0AE5A07-6521-2ACA-FF45-0B619428C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27650"/>
            <a:ext cx="9600246" cy="442419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Fantastisk, engagerad personal med hög kompetens. </a:t>
            </a:r>
            <a:endParaRPr lang="sv-SE"/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Matematikprojekt. </a:t>
            </a: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Utvald skola med utökade resurser.</a:t>
            </a: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Utökat stöd av speciallärare. </a:t>
            </a: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Små klasser - hög personaltäthet.  </a:t>
            </a: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Trivselledare på raster som leder lekar. </a:t>
            </a: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Undervisningen utgår från forskning.</a:t>
            </a:r>
            <a:endParaRPr lang="sv-SE" dirty="0">
              <a:ea typeface="Source Sans Pro"/>
            </a:endParaRP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Förstelärare i specialpedagogik. </a:t>
            </a: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Fritidshemmet prioriteras och får tid och resurser för att utvecklas.</a:t>
            </a: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Elevråd tillsammans med biträdande rektor för samtliga årskurser.</a:t>
            </a:r>
          </a:p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25D9C71-82AF-EB95-A2FB-2A008620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6699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E98EAE-1EC7-A373-4826-461CAFC3E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8" y="224971"/>
            <a:ext cx="9455103" cy="727536"/>
          </a:xfrm>
        </p:spPr>
        <p:txBody>
          <a:bodyPr/>
          <a:lstStyle/>
          <a:p>
            <a:r>
              <a:rPr lang="sv-SE"/>
              <a:t>Att tänka på vid val av skola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5CD361A-DCFF-E6F4-1B07-28C887005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58" y="1074057"/>
            <a:ext cx="9796188" cy="477778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sv-SE" b="1" dirty="0">
                <a:latin typeface="Source Sans Pro"/>
                <a:ea typeface="Source Sans Pro"/>
              </a:rPr>
              <a:t>Båda</a:t>
            </a:r>
            <a:r>
              <a:rPr lang="sv-SE" dirty="0">
                <a:latin typeface="Source Sans Pro"/>
                <a:ea typeface="Source Sans Pro"/>
              </a:rPr>
              <a:t> vårdnadshavarna måste godkänna valet till skolan.</a:t>
            </a:r>
            <a:endParaRPr lang="sv-SE"/>
          </a:p>
          <a:p>
            <a:pPr marL="342900" indent="-342900">
              <a:buChar char="•"/>
            </a:pPr>
            <a:r>
              <a:rPr lang="sv-SE" b="1" dirty="0">
                <a:latin typeface="Source Sans Pro"/>
                <a:ea typeface="Source Sans Pro"/>
              </a:rPr>
              <a:t>I mars </a:t>
            </a:r>
            <a:r>
              <a:rPr lang="sv-SE" dirty="0">
                <a:latin typeface="Source Sans Pro"/>
                <a:ea typeface="Source Sans Pro"/>
              </a:rPr>
              <a:t>får man besked - då måste </a:t>
            </a:r>
            <a:r>
              <a:rPr lang="sv-SE" b="1" dirty="0">
                <a:latin typeface="Source Sans Pro"/>
                <a:ea typeface="Source Sans Pro"/>
              </a:rPr>
              <a:t>båda </a:t>
            </a:r>
            <a:r>
              <a:rPr lang="sv-SE" dirty="0">
                <a:latin typeface="Source Sans Pro"/>
                <a:ea typeface="Source Sans Pro"/>
              </a:rPr>
              <a:t>vårdnadshavare godkänna platsen.</a:t>
            </a: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Därefter väljer man fritidshem - även då måste </a:t>
            </a:r>
            <a:r>
              <a:rPr lang="sv-SE" b="1" dirty="0">
                <a:latin typeface="Source Sans Pro"/>
                <a:ea typeface="Source Sans Pro"/>
              </a:rPr>
              <a:t>båda </a:t>
            </a:r>
            <a:r>
              <a:rPr lang="sv-SE" dirty="0">
                <a:latin typeface="Source Sans Pro"/>
                <a:ea typeface="Source Sans Pro"/>
              </a:rPr>
              <a:t>vårdnadshavare</a:t>
            </a:r>
            <a:r>
              <a:rPr lang="sv-SE" b="1" dirty="0">
                <a:latin typeface="Source Sans Pro"/>
                <a:ea typeface="Source Sans Pro"/>
              </a:rPr>
              <a:t> </a:t>
            </a:r>
            <a:r>
              <a:rPr lang="sv-SE" dirty="0">
                <a:latin typeface="Source Sans Pro"/>
                <a:ea typeface="Source Sans Pro"/>
              </a:rPr>
              <a:t>godkänna ansökan till fritidshem.</a:t>
            </a: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Besked efter det - </a:t>
            </a:r>
            <a:r>
              <a:rPr lang="sv-SE" b="1" dirty="0">
                <a:latin typeface="Source Sans Pro"/>
                <a:ea typeface="Source Sans Pro"/>
              </a:rPr>
              <a:t>båda </a:t>
            </a:r>
            <a:r>
              <a:rPr lang="sv-SE" dirty="0">
                <a:latin typeface="Source Sans Pro"/>
                <a:ea typeface="Source Sans Pro"/>
              </a:rPr>
              <a:t>vårdnadshavarna måste godkänna platsen.</a:t>
            </a:r>
          </a:p>
          <a:p>
            <a:pPr marL="342900" indent="-342900">
              <a:buChar char="•"/>
            </a:pPr>
            <a:endParaRPr lang="sv-SE">
              <a:ea typeface="Source Sans Pro" panose="020B0503030403020204" pitchFamily="34" charset="0"/>
            </a:endParaRPr>
          </a:p>
          <a:p>
            <a:pPr marL="342900" indent="-342900">
              <a:buChar char="•"/>
            </a:pPr>
            <a:r>
              <a:rPr lang="sv-SE" dirty="0"/>
              <a:t>Obs! Var noga med datum för när fritids ska börja gälla! </a:t>
            </a:r>
            <a:endParaRPr lang="sv-SE" dirty="0">
              <a:ea typeface="Source Sans Pro" panose="020B0503030403020204" pitchFamily="34" charset="0"/>
            </a:endParaRPr>
          </a:p>
          <a:p>
            <a:pPr marL="342900" indent="-342900">
              <a:buChar char="•"/>
            </a:pPr>
            <a:r>
              <a:rPr lang="sv-SE" dirty="0"/>
              <a:t>Rekommendation är att börja på fritids efter inskolningen på skolan.</a:t>
            </a:r>
            <a:endParaRPr lang="sv-SE" dirty="0">
              <a:ea typeface="Source Sans Pro" panose="020B0503030403020204" pitchFamily="34" charset="0"/>
            </a:endParaRPr>
          </a:p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31538E8-2B1C-38DF-2EA2-317D5F97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3148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F8FF20-4858-56A9-479C-4652C9A66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Vad händer om ni väljer Jumkils skola?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3A5BDD2-1326-CEDC-4EAA-305960D8F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Föräldramöte i maj </a:t>
            </a:r>
            <a:endParaRPr lang="sv-SE"/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Inbjudan till besöksdag 3 juni. </a:t>
            </a: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Inskolning vid skolstart.</a:t>
            </a: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De barn som går på </a:t>
            </a:r>
            <a:r>
              <a:rPr lang="sv-SE" dirty="0" err="1">
                <a:latin typeface="Source Sans Pro"/>
                <a:ea typeface="Source Sans Pro"/>
              </a:rPr>
              <a:t>Jumkils</a:t>
            </a:r>
            <a:r>
              <a:rPr lang="sv-SE" dirty="0">
                <a:latin typeface="Source Sans Pro"/>
                <a:ea typeface="Source Sans Pro"/>
              </a:rPr>
              <a:t> förskola har kontinuerliga besök i förskoleklassen under våren. </a:t>
            </a: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Föräldramöte i höst.</a:t>
            </a:r>
          </a:p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79547D6-C45C-0ECD-D06A-5F653EAE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4417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F54FF2-0D12-D0E7-544F-598681DB9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Kontaktmöjligheter vid ytterligare frågor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A8B2A06-5AD6-0543-E283-6ED637D52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sv-SE" dirty="0">
                <a:latin typeface="Source Sans Pro"/>
                <a:ea typeface="Source Sans Pro"/>
              </a:rPr>
              <a:t>Den mesta av informationen finns på </a:t>
            </a:r>
            <a:r>
              <a:rPr lang="sv-SE" dirty="0" err="1">
                <a:latin typeface="Source Sans Pro"/>
                <a:ea typeface="Source Sans Pro"/>
              </a:rPr>
              <a:t>Jumkil</a:t>
            </a:r>
            <a:r>
              <a:rPr lang="sv-SE" dirty="0">
                <a:latin typeface="Source Sans Pro"/>
                <a:ea typeface="Source Sans Pro"/>
              </a:rPr>
              <a:t> skolas hemsida. </a:t>
            </a:r>
          </a:p>
          <a:p>
            <a:r>
              <a:rPr lang="sv-SE" dirty="0">
                <a:latin typeface="Source Sans Pro"/>
                <a:ea typeface="Source Sans Pro"/>
              </a:rPr>
              <a:t>Anna-Kari Palm rektor </a:t>
            </a:r>
            <a:r>
              <a:rPr lang="sv-SE" dirty="0">
                <a:latin typeface="Source Sans Pro"/>
                <a:ea typeface="Source Sans Pro"/>
                <a:hlinkClick r:id="rId2"/>
              </a:rPr>
              <a:t>anna-kari.palm@uppsala.se</a:t>
            </a:r>
            <a:r>
              <a:rPr lang="sv-SE" dirty="0">
                <a:latin typeface="Source Sans Pro"/>
                <a:ea typeface="Source Sans Pro"/>
              </a:rPr>
              <a:t> </a:t>
            </a:r>
          </a:p>
          <a:p>
            <a:r>
              <a:rPr lang="sv-SE" dirty="0">
                <a:latin typeface="Source Sans Pro"/>
                <a:ea typeface="Source Sans Pro"/>
              </a:rPr>
              <a:t>Pernilla Jacobson biträdande rektor </a:t>
            </a:r>
            <a:r>
              <a:rPr lang="sv-SE" dirty="0">
                <a:latin typeface="Source Sans Pro"/>
                <a:ea typeface="Source Sans Pro"/>
                <a:hlinkClick r:id="rId3"/>
              </a:rPr>
              <a:t>pernilla.jacobson@uppsala.se</a:t>
            </a:r>
            <a:r>
              <a:rPr lang="sv-SE" dirty="0">
                <a:latin typeface="Source Sans Pro"/>
                <a:ea typeface="Source Sans Pro"/>
              </a:rPr>
              <a:t> </a:t>
            </a:r>
          </a:p>
          <a:p>
            <a:r>
              <a:rPr lang="sv-SE" dirty="0">
                <a:latin typeface="Source Sans Pro"/>
                <a:ea typeface="Source Sans Pro"/>
              </a:rPr>
              <a:t>Administratör Marko </a:t>
            </a:r>
            <a:r>
              <a:rPr lang="sv-SE" dirty="0">
                <a:latin typeface="Source Sans Pro"/>
                <a:ea typeface="Source Sans Pro"/>
                <a:hlinkClick r:id="rId4"/>
              </a:rPr>
              <a:t>marko.palosaari@uppsala.se</a:t>
            </a:r>
            <a:endParaRPr lang="sv-SE">
              <a:latin typeface="Source Sans Pro"/>
              <a:ea typeface="Source Sans Pro"/>
            </a:endParaRPr>
          </a:p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DE6CFAC-9E5C-0FBC-7C6B-BA26D7D36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8289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179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hjärta, Alla hjärtans dag, kreativitet&#10;&#10;Automatiskt genererad beskrivning">
            <a:extLst>
              <a:ext uri="{FF2B5EF4-FFF2-40B4-BE49-F238E27FC236}">
                <a16:creationId xmlns:a16="http://schemas.microsoft.com/office/drawing/2014/main" id="{DE6169CD-658D-9C61-F78E-7DA3A7441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280273" y="0"/>
            <a:ext cx="4723492" cy="4723492"/>
          </a:xfrm>
          <a:prstGeom prst="rect">
            <a:avLst/>
          </a:pr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EE8E57C-CA9F-7A98-2AF1-D8CF6059F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8911"/>
            <a:ext cx="3827745" cy="1433232"/>
          </a:xfrm>
        </p:spPr>
        <p:txBody>
          <a:bodyPr anchor="b">
            <a:normAutofit/>
          </a:bodyPr>
          <a:lstStyle/>
          <a:p>
            <a:r>
              <a:rPr lang="sv-SE"/>
              <a:t>Jumkils skolas vision 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165B11-8DAF-C28C-8E6D-6DE722272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4712"/>
            <a:ext cx="3827745" cy="35422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>
                <a:latin typeface="Source Sans Pro"/>
                <a:ea typeface="Source Sans Pro"/>
              </a:rPr>
              <a:t>Det är viktigt för mig att det går bra för dig.</a:t>
            </a:r>
          </a:p>
          <a:p>
            <a:r>
              <a:rPr lang="sv-SE" dirty="0">
                <a:latin typeface="Source Sans Pro"/>
                <a:ea typeface="Source Sans Pro"/>
              </a:rPr>
              <a:t>Det har vi med oss i mötet med elever, vårdnadshavare och kollegor. </a:t>
            </a:r>
          </a:p>
          <a:p>
            <a:endParaRPr lang="sv-SE"/>
          </a:p>
          <a:p>
            <a:r>
              <a:rPr lang="sv-SE" dirty="0">
                <a:latin typeface="Source Sans Pro"/>
                <a:ea typeface="Source Sans Pro"/>
              </a:rPr>
              <a:t> </a:t>
            </a:r>
          </a:p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44BE1B4F-3E01-E764-D9E3-B7FFE9A68EF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1687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4B38505-46DB-6EE5-8B2D-BDF37F196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823" y="0"/>
            <a:ext cx="7076392" cy="4723492"/>
          </a:xfrm>
          <a:prstGeom prst="rect">
            <a:avLst/>
          </a:pr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6DB94E8-2C1F-4859-B501-96D4756E9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8911"/>
            <a:ext cx="3827745" cy="1433232"/>
          </a:xfrm>
        </p:spPr>
        <p:txBody>
          <a:bodyPr anchor="b">
            <a:normAutofit/>
          </a:bodyPr>
          <a:lstStyle/>
          <a:p>
            <a:r>
              <a:rPr lang="sv-SE"/>
              <a:t>Skolan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1CB09C8D-1EE4-1478-1DE9-E7825E3E0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4711"/>
            <a:ext cx="3827745" cy="389077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sv-SE" spc="-20" dirty="0" err="1">
                <a:effectLst/>
                <a:latin typeface="Source Sans Pro"/>
                <a:ea typeface="Source Sans Pro"/>
              </a:rPr>
              <a:t>Jumkils</a:t>
            </a:r>
            <a:r>
              <a:rPr lang="sv-SE" spc="-20" dirty="0">
                <a:effectLst/>
                <a:latin typeface="Source Sans Pro"/>
                <a:ea typeface="Source Sans Pro"/>
              </a:rPr>
              <a:t> skola har </a:t>
            </a:r>
            <a:r>
              <a:rPr lang="sv-SE" spc="-20" dirty="0">
                <a:latin typeface="Source Sans Pro"/>
                <a:ea typeface="Source Sans Pro"/>
              </a:rPr>
              <a:t>103 </a:t>
            </a:r>
            <a:r>
              <a:rPr lang="sv-SE" spc="-20" dirty="0">
                <a:effectLst/>
                <a:latin typeface="Source Sans Pro"/>
                <a:ea typeface="Source Sans Pro"/>
              </a:rPr>
              <a:t>elever fördelade på </a:t>
            </a:r>
            <a:r>
              <a:rPr lang="sv-SE" spc="-20" dirty="0">
                <a:latin typeface="Source Sans Pro"/>
                <a:ea typeface="Source Sans Pro"/>
              </a:rPr>
              <a:t>6</a:t>
            </a:r>
            <a:r>
              <a:rPr lang="sv-SE" spc="-20" dirty="0">
                <a:effectLst/>
                <a:latin typeface="Source Sans Pro"/>
                <a:ea typeface="Source Sans Pro"/>
              </a:rPr>
              <a:t> klasser. 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sv-SE" spc="-20" dirty="0">
                <a:latin typeface="Source Sans Pro"/>
                <a:ea typeface="Source Sans Pro"/>
              </a:rPr>
              <a:t>Skolan har ett elevhälsoteam med psykolog, kurator, speciallärare och skolsköterska som de delar med Bälinge skola.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sv-SE" spc="-20" dirty="0">
                <a:latin typeface="Source Sans Pro"/>
                <a:ea typeface="Source Sans Pro"/>
              </a:rPr>
              <a:t>Nybyggd skola 2018. Egen musik och syslöjdsal, fritidshemssal. Idrott och träslöjd i intilliggande byggnad som vi hyr. </a:t>
            </a:r>
            <a:endParaRPr lang="sv-SE">
              <a:latin typeface="Source Sans Pro"/>
              <a:ea typeface="Source Sans Pro"/>
            </a:endParaRP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9520C6C6-61CD-428A-A384-9E20181FB26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45857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2484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3923E4-247C-C388-B061-BE94A942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Tider på skolan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E00372D-4B8A-C9F1-AE31-3415E5142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Skolan börjar 8.30 och slutar 13.25 för årskurs F-2 samtliga dagar. </a:t>
            </a:r>
            <a:endParaRPr lang="sv-SE"/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Årskurs 3 slutar </a:t>
            </a:r>
            <a:r>
              <a:rPr lang="sv-SE" dirty="0" err="1">
                <a:latin typeface="Source Sans Pro"/>
                <a:ea typeface="Source Sans Pro"/>
              </a:rPr>
              <a:t>kl</a:t>
            </a:r>
            <a:r>
              <a:rPr lang="sv-SE" dirty="0">
                <a:latin typeface="Source Sans Pro"/>
                <a:ea typeface="Source Sans Pro"/>
              </a:rPr>
              <a:t> 15.15 på onsdagar och årskurs 4 &amp; 5 slutar 15.15 på onsdagar och torsdagar. </a:t>
            </a: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Lunch i tre sittningar - 10.50-12.00 </a:t>
            </a: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Om man har fritids serveras mellanmål 13.30-14.00.</a:t>
            </a:r>
            <a:endParaRPr lang="sv-SE" dirty="0">
              <a:ea typeface="Source Sans Pro"/>
            </a:endParaRP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Skolskjuts efter skoldagens slut. 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83E6535-7E13-30E3-36D9-CF3B5870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2409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23FB594-E042-CEF8-DC01-48E8708A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Utökad studietid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B97AB34-0A53-30B8-2713-A3A08B859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På måndagar och tisdagar finns det möjlighet till utökad studietid för årskurs 4 &amp; 5 mellan 13.45- 14.45. </a:t>
            </a: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Skolskjuts går </a:t>
            </a:r>
            <a:r>
              <a:rPr lang="sv-SE" dirty="0" err="1">
                <a:latin typeface="Source Sans Pro"/>
                <a:ea typeface="Source Sans Pro"/>
              </a:rPr>
              <a:t>kl</a:t>
            </a:r>
            <a:r>
              <a:rPr lang="sv-SE" dirty="0">
                <a:latin typeface="Source Sans Pro"/>
                <a:ea typeface="Source Sans Pro"/>
              </a:rPr>
              <a:t> 15. 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3DC3BDD-C21A-930F-14DE-FBA3112C3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3753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39827D-7B26-C431-F4D4-32FFCA41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60" y="241227"/>
            <a:ext cx="9500930" cy="993843"/>
          </a:xfrm>
        </p:spPr>
        <p:txBody>
          <a:bodyPr/>
          <a:lstStyle/>
          <a:p>
            <a:r>
              <a:rPr lang="sv-SE">
                <a:latin typeface="Source Sans Pro Semibold"/>
                <a:ea typeface="Source Sans Pro Semibold"/>
              </a:rPr>
              <a:t>En dag i förskoleklass </a:t>
            </a:r>
            <a:endParaRPr lang="sv-SE" i="1">
              <a:ea typeface="Source Sans Pro Semibold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B05528D-8BC5-D043-585F-0395DC018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419" y="1235070"/>
            <a:ext cx="9819428" cy="477413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v-SE" sz="2400" spc="-20" dirty="0">
                <a:effectLst/>
                <a:latin typeface="Source Sans Pro"/>
                <a:ea typeface="Calibri"/>
                <a:cs typeface="Times New Roman"/>
              </a:rPr>
              <a:t>Samling och arbetspass </a:t>
            </a:r>
            <a:r>
              <a:rPr lang="sv-SE" spc="-20" dirty="0">
                <a:latin typeface="Source Sans Pro"/>
                <a:ea typeface="Calibri"/>
                <a:cs typeface="Times New Roman"/>
              </a:rPr>
              <a:t>08.30 - 09.20</a:t>
            </a:r>
            <a:endParaRPr lang="sv-SE" sz="2400" spc="-20" dirty="0">
              <a:effectLst/>
              <a:latin typeface="Source Sans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v-SE" spc="-20" dirty="0">
                <a:latin typeface="Source Sans Pro"/>
                <a:ea typeface="Calibri"/>
                <a:cs typeface="Times New Roman"/>
              </a:rPr>
              <a:t>Fruktstund och högläsning 9.20 - 9.30</a:t>
            </a:r>
            <a:endParaRPr lang="sv-SE" sz="2400" spc="-20" dirty="0">
              <a:effectLst/>
              <a:latin typeface="Source Sans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v-SE" spc="-20" dirty="0">
                <a:latin typeface="Source Sans Pro"/>
                <a:ea typeface="Calibri"/>
                <a:cs typeface="Times New Roman"/>
              </a:rPr>
              <a:t>Lärandelek 9.30 - 09.50</a:t>
            </a:r>
            <a:endParaRPr lang="sv-SE" sz="2400" spc="-20" dirty="0">
              <a:effectLst/>
              <a:latin typeface="Source Sans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v-SE" spc="-20" dirty="0">
                <a:latin typeface="Source Sans Pro"/>
                <a:ea typeface="Calibri"/>
                <a:cs typeface="Times New Roman"/>
              </a:rPr>
              <a:t>Rast</a:t>
            </a:r>
            <a:r>
              <a:rPr lang="sv-SE" sz="2400" spc="-20" dirty="0">
                <a:effectLst/>
                <a:latin typeface="Source Sans Pro"/>
                <a:ea typeface="Calibri"/>
                <a:cs typeface="Times New Roman"/>
              </a:rPr>
              <a:t> </a:t>
            </a:r>
            <a:r>
              <a:rPr lang="sv-SE" spc="-20" dirty="0">
                <a:latin typeface="Source Sans Pro"/>
                <a:ea typeface="Calibri"/>
                <a:cs typeface="Times New Roman"/>
              </a:rPr>
              <a:t>09.50 -10.10</a:t>
            </a:r>
            <a:endParaRPr lang="sv-SE" sz="2400" spc="-20" dirty="0">
              <a:effectLst/>
              <a:latin typeface="Source Sans Pro"/>
              <a:ea typeface="Calibri"/>
              <a:cs typeface="Times New Roman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v-SE" sz="2400" spc="-20" dirty="0">
                <a:effectLst/>
                <a:latin typeface="Source Sans Pro"/>
                <a:ea typeface="Calibri"/>
                <a:cs typeface="Times New Roman"/>
              </a:rPr>
              <a:t>Lunch </a:t>
            </a:r>
            <a:r>
              <a:rPr lang="sv-SE" spc="-20" dirty="0">
                <a:latin typeface="Source Sans Pro"/>
                <a:ea typeface="Calibri"/>
                <a:cs typeface="Times New Roman"/>
              </a:rPr>
              <a:t>10.50 </a:t>
            </a:r>
            <a:r>
              <a:rPr lang="sv-SE" sz="2400" spc="-20" dirty="0">
                <a:effectLst/>
                <a:latin typeface="Source Sans Pro"/>
                <a:ea typeface="Calibri"/>
                <a:cs typeface="Times New Roman"/>
              </a:rPr>
              <a:t>– </a:t>
            </a:r>
            <a:r>
              <a:rPr lang="sv-SE" spc="-20" dirty="0">
                <a:latin typeface="Source Sans Pro"/>
                <a:ea typeface="Calibri"/>
                <a:cs typeface="Times New Roman"/>
              </a:rPr>
              <a:t>11.20</a:t>
            </a:r>
            <a:endParaRPr lang="sv-SE" sz="2400" spc="-20" dirty="0">
              <a:effectLst/>
              <a:latin typeface="Source Sans Pro"/>
              <a:ea typeface="Calibri"/>
              <a:cs typeface="Times New Roman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v-SE" spc="-20" dirty="0">
                <a:latin typeface="Source Sans Pro"/>
                <a:ea typeface="Calibri"/>
                <a:cs typeface="Times New Roman"/>
              </a:rPr>
              <a:t>Högläsning</a:t>
            </a:r>
            <a:r>
              <a:rPr lang="sv-SE" sz="2400" spc="-20" dirty="0">
                <a:effectLst/>
                <a:latin typeface="Source Sans Pro"/>
                <a:ea typeface="Calibri"/>
                <a:cs typeface="Times New Roman"/>
              </a:rPr>
              <a:t> </a:t>
            </a:r>
            <a:r>
              <a:rPr lang="sv-SE" spc="-20" dirty="0">
                <a:latin typeface="Source Sans Pro"/>
                <a:ea typeface="Calibri"/>
                <a:cs typeface="Times New Roman"/>
              </a:rPr>
              <a:t>11.20 -11.35</a:t>
            </a:r>
            <a:endParaRPr lang="sv-SE" sz="2400" spc="-20" dirty="0">
              <a:effectLst/>
              <a:latin typeface="Source Sans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v-SE" spc="-20" dirty="0">
                <a:latin typeface="Source Sans Pro"/>
                <a:ea typeface="Calibri"/>
                <a:cs typeface="Times New Roman"/>
              </a:rPr>
              <a:t>Arbetspass 11.35 - 12.00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v-SE" spc="-20" dirty="0">
                <a:latin typeface="Source Sans Pro"/>
                <a:ea typeface="Calibri"/>
                <a:cs typeface="Times New Roman"/>
              </a:rPr>
              <a:t>Rast 12.00 - 12.30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v-SE" spc="-20" dirty="0">
                <a:latin typeface="Source Sans Pro"/>
                <a:ea typeface="Calibri"/>
                <a:cs typeface="Times New Roman"/>
              </a:rPr>
              <a:t>Arbetspass 12.30 - 13.30</a:t>
            </a:r>
            <a:endParaRPr lang="sv-SE" sz="2400" spc="-20" dirty="0">
              <a:effectLst/>
              <a:latin typeface="Source Sans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15A9D6-0590-D7B2-654C-6E8DBDCB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48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AC7720B-A8F2-3219-1241-4AE62BE6E8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79944" y="381000"/>
            <a:ext cx="10512058" cy="6246091"/>
          </a:xfrm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57F3FF-10C9-C3C6-353C-B68F4936CDCD}"/>
              </a:ext>
            </a:extLst>
          </p:cNvPr>
          <p:cNvSpPr txBox="1"/>
          <p:nvPr/>
        </p:nvSpPr>
        <p:spPr>
          <a:xfrm>
            <a:off x="1814946" y="902854"/>
            <a:ext cx="9474199" cy="51398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,Sans-Serif"/>
              <a:buChar char="Ø"/>
            </a:pPr>
            <a:endParaRPr lang="sv-SE" sz="2400">
              <a:cs typeface="Arial"/>
            </a:endParaRPr>
          </a:p>
          <a:p>
            <a:r>
              <a:rPr lang="sv-SE" sz="4000" dirty="0">
                <a:solidFill>
                  <a:srgbClr val="252E6F"/>
                </a:solidFill>
                <a:latin typeface="Source Sans Pro Semibold"/>
                <a:ea typeface="Source Sans Pro Semibold"/>
                <a:cs typeface="Arial"/>
              </a:rPr>
              <a:t>Fritids</a:t>
            </a:r>
          </a:p>
          <a:p>
            <a:pPr marL="342900" indent="-342900">
              <a:buFont typeface="Wingdings,Sans-Serif"/>
              <a:buChar char="Ø"/>
            </a:pPr>
            <a:r>
              <a:rPr lang="sv-SE" sz="2400" dirty="0">
                <a:cs typeface="Arial"/>
              </a:rPr>
              <a:t>Morgonfritids öppnar kl. 06:30 </a:t>
            </a:r>
            <a:endParaRPr lang="en-US" dirty="0">
              <a:cs typeface="Arial"/>
            </a:endParaRPr>
          </a:p>
          <a:p>
            <a:pPr marL="342900" indent="-342900">
              <a:buFont typeface="Wingdings,Sans-Serif"/>
              <a:buChar char="Ø"/>
            </a:pPr>
            <a:r>
              <a:rPr lang="sv-SE" sz="2400" dirty="0">
                <a:cs typeface="Arial"/>
              </a:rPr>
              <a:t>Frukost serveras kl. 06:30-07:10</a:t>
            </a:r>
            <a:endParaRPr lang="en-US" dirty="0">
              <a:ea typeface="Source Sans Pro"/>
              <a:cs typeface="Arial"/>
            </a:endParaRPr>
          </a:p>
          <a:p>
            <a:pPr marL="342900" indent="-342900">
              <a:buFont typeface="Wingdings,Sans-Serif"/>
              <a:buChar char="Ø"/>
            </a:pPr>
            <a:r>
              <a:rPr lang="sv-SE" sz="2400" dirty="0">
                <a:cs typeface="Arial"/>
              </a:rPr>
              <a:t>Skolan börjar 08:30</a:t>
            </a:r>
            <a:endParaRPr lang="en-US" dirty="0">
              <a:cs typeface="Arial"/>
            </a:endParaRPr>
          </a:p>
          <a:p>
            <a:pPr marL="342900" indent="-342900">
              <a:buFont typeface="Wingdings,Sans-Serif"/>
              <a:buChar char="Ø"/>
            </a:pPr>
            <a:r>
              <a:rPr lang="sv-SE" sz="2400" dirty="0">
                <a:cs typeface="Arial"/>
              </a:rPr>
              <a:t>Fritids 13.25-17.00</a:t>
            </a:r>
            <a:r>
              <a:rPr lang="en-US" sz="2400" dirty="0">
                <a:cs typeface="Arial"/>
              </a:rPr>
              <a:t>​</a:t>
            </a:r>
            <a:endParaRPr lang="en-US">
              <a:ea typeface="Source Sans Pro"/>
            </a:endParaRPr>
          </a:p>
          <a:p>
            <a:pPr marL="342900" indent="-342900">
              <a:buFont typeface="Wingdings,Sans-Serif"/>
              <a:buChar char="Ø"/>
            </a:pPr>
            <a:r>
              <a:rPr lang="sv-SE" sz="2400" dirty="0">
                <a:cs typeface="Arial"/>
              </a:rPr>
              <a:t>Mellanmål serveras 13.30 - 14.00​</a:t>
            </a:r>
            <a:r>
              <a:rPr lang="en-US" sz="2400" dirty="0">
                <a:cs typeface="Arial"/>
              </a:rPr>
              <a:t>​</a:t>
            </a:r>
            <a:endParaRPr lang="en-US" sz="2400" dirty="0">
              <a:ea typeface="Source Sans Pro"/>
              <a:cs typeface="Arial"/>
            </a:endParaRPr>
          </a:p>
          <a:p>
            <a:pPr marL="342900" indent="-342900">
              <a:buFont typeface="Wingdings,Sans-Serif"/>
              <a:buChar char="Ø"/>
            </a:pPr>
            <a:r>
              <a:rPr lang="sv-SE" sz="2400" dirty="0">
                <a:cs typeface="Arial"/>
              </a:rPr>
              <a:t>Fri lek ute och inne/aktiviteter 14.00 - 15.30​</a:t>
            </a:r>
            <a:r>
              <a:rPr lang="en-US" sz="2400" dirty="0">
                <a:cs typeface="Arial"/>
              </a:rPr>
              <a:t>​</a:t>
            </a:r>
            <a:endParaRPr lang="en-US" sz="2400" dirty="0">
              <a:ea typeface="Source Sans Pro"/>
              <a:cs typeface="Arial"/>
            </a:endParaRPr>
          </a:p>
          <a:p>
            <a:pPr marL="342900" indent="-342900">
              <a:buFont typeface="Wingdings,Sans-Serif"/>
              <a:buChar char="Ø"/>
            </a:pPr>
            <a:r>
              <a:rPr lang="en-US" sz="2400" dirty="0" err="1">
                <a:ea typeface="Source Sans Pro"/>
                <a:cs typeface="Arial"/>
              </a:rPr>
              <a:t>Fritids</a:t>
            </a:r>
            <a:r>
              <a:rPr lang="en-US" sz="2400" dirty="0">
                <a:ea typeface="Source Sans Pro"/>
                <a:cs typeface="Arial"/>
              </a:rPr>
              <a:t> </a:t>
            </a:r>
            <a:r>
              <a:rPr lang="en-US" sz="2400" dirty="0" err="1">
                <a:ea typeface="Source Sans Pro"/>
                <a:cs typeface="Arial"/>
              </a:rPr>
              <a:t>stänger</a:t>
            </a:r>
            <a:r>
              <a:rPr lang="en-US" sz="2400" dirty="0">
                <a:ea typeface="Source Sans Pro"/>
                <a:cs typeface="Arial"/>
              </a:rPr>
              <a:t> kl. 17:00</a:t>
            </a:r>
          </a:p>
          <a:p>
            <a:pPr marL="342900" indent="-342900">
              <a:buFont typeface="Wingdings,Sans-Serif"/>
              <a:buChar char="Ø"/>
            </a:pPr>
            <a:endParaRPr lang="en-US" sz="2400" dirty="0">
              <a:ea typeface="Source Sans Pro"/>
              <a:cs typeface="Arial"/>
            </a:endParaRPr>
          </a:p>
          <a:p>
            <a:pPr marL="342900" indent="-342900">
              <a:buFont typeface="Wingdings,Sans-Serif"/>
              <a:buChar char="Ø"/>
            </a:pPr>
            <a:endParaRPr lang="en-US" sz="2400" dirty="0">
              <a:ea typeface="Source Sans Pro"/>
              <a:cs typeface="Arial"/>
            </a:endParaRPr>
          </a:p>
          <a:p>
            <a:pPr marL="342900" indent="-342900">
              <a:buFont typeface="Wingdings,Sans-Serif"/>
              <a:buChar char="Ø"/>
            </a:pPr>
            <a:r>
              <a:rPr lang="en-US" sz="2400" dirty="0">
                <a:ea typeface="Source Sans Pro"/>
                <a:cs typeface="Arial"/>
              </a:rPr>
              <a:t>Om man </a:t>
            </a:r>
            <a:r>
              <a:rPr lang="en-US" sz="2400" dirty="0" err="1">
                <a:ea typeface="Source Sans Pro"/>
                <a:cs typeface="Arial"/>
              </a:rPr>
              <a:t>behöver</a:t>
            </a:r>
            <a:r>
              <a:rPr lang="en-US" sz="2400" dirty="0">
                <a:ea typeface="Source Sans Pro"/>
                <a:cs typeface="Arial"/>
              </a:rPr>
              <a:t> </a:t>
            </a:r>
            <a:r>
              <a:rPr lang="en-US" sz="2400" dirty="0" err="1">
                <a:ea typeface="Source Sans Pro"/>
                <a:cs typeface="Arial"/>
              </a:rPr>
              <a:t>lämna</a:t>
            </a:r>
            <a:r>
              <a:rPr lang="en-US" sz="2400" dirty="0">
                <a:ea typeface="Source Sans Pro"/>
                <a:cs typeface="Arial"/>
              </a:rPr>
              <a:t> </a:t>
            </a:r>
            <a:r>
              <a:rPr lang="en-US" sz="2400" dirty="0" err="1">
                <a:ea typeface="Source Sans Pro"/>
                <a:cs typeface="Arial"/>
              </a:rPr>
              <a:t>sitt</a:t>
            </a:r>
            <a:r>
              <a:rPr lang="en-US" sz="2400" dirty="0">
                <a:ea typeface="Source Sans Pro"/>
                <a:cs typeface="Arial"/>
              </a:rPr>
              <a:t> barn </a:t>
            </a:r>
            <a:r>
              <a:rPr lang="en-US" sz="2400" dirty="0" err="1">
                <a:ea typeface="Source Sans Pro"/>
                <a:cs typeface="Arial"/>
              </a:rPr>
              <a:t>tidigare</a:t>
            </a:r>
            <a:r>
              <a:rPr lang="en-US" sz="2400" dirty="0">
                <a:ea typeface="Source Sans Pro"/>
                <a:cs typeface="Arial"/>
              </a:rPr>
              <a:t> </a:t>
            </a:r>
            <a:r>
              <a:rPr lang="en-US" sz="2400" dirty="0" err="1">
                <a:ea typeface="Source Sans Pro"/>
                <a:cs typeface="Arial"/>
              </a:rPr>
              <a:t>än</a:t>
            </a:r>
            <a:r>
              <a:rPr lang="en-US" sz="2400" dirty="0">
                <a:ea typeface="Source Sans Pro"/>
                <a:cs typeface="Arial"/>
              </a:rPr>
              <a:t> 06:30 </a:t>
            </a:r>
            <a:r>
              <a:rPr lang="en-US" sz="2400" dirty="0" err="1">
                <a:ea typeface="Source Sans Pro"/>
                <a:cs typeface="Arial"/>
              </a:rPr>
              <a:t>kan</a:t>
            </a:r>
            <a:r>
              <a:rPr lang="en-US" sz="2400" dirty="0">
                <a:ea typeface="Source Sans Pro"/>
                <a:cs typeface="Arial"/>
              </a:rPr>
              <a:t> man </a:t>
            </a:r>
            <a:r>
              <a:rPr lang="en-US" sz="2400" dirty="0" err="1">
                <a:ea typeface="Source Sans Pro"/>
                <a:cs typeface="Arial"/>
              </a:rPr>
              <a:t>ansöka</a:t>
            </a:r>
            <a:r>
              <a:rPr lang="en-US" sz="2400" dirty="0">
                <a:ea typeface="Source Sans Pro"/>
                <a:cs typeface="Arial"/>
              </a:rPr>
              <a:t> om </a:t>
            </a:r>
            <a:r>
              <a:rPr lang="en-US" sz="2400" dirty="0" err="1">
                <a:ea typeface="Source Sans Pro"/>
                <a:cs typeface="Arial"/>
              </a:rPr>
              <a:t>utökad</a:t>
            </a:r>
            <a:r>
              <a:rPr lang="en-US" sz="2400" dirty="0">
                <a:ea typeface="Source Sans Pro"/>
                <a:cs typeface="Arial"/>
              </a:rPr>
              <a:t> </a:t>
            </a:r>
            <a:r>
              <a:rPr lang="en-US" sz="2400" dirty="0" err="1">
                <a:ea typeface="Source Sans Pro"/>
                <a:cs typeface="Arial"/>
              </a:rPr>
              <a:t>tid</a:t>
            </a:r>
            <a:r>
              <a:rPr lang="en-US" sz="2400" dirty="0">
                <a:ea typeface="Source Sans Pro"/>
                <a:cs typeface="Arial"/>
              </a:rPr>
              <a:t> hos </a:t>
            </a:r>
            <a:r>
              <a:rPr lang="en-US" sz="2400" dirty="0" err="1">
                <a:ea typeface="Source Sans Pro"/>
                <a:cs typeface="Arial"/>
              </a:rPr>
              <a:t>kommunen</a:t>
            </a:r>
            <a:r>
              <a:rPr lang="en-US" sz="2400" dirty="0">
                <a:ea typeface="Source Sans Pro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3210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272AFD-0A4C-5324-0CF6-61BBFF49C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67" y="-141273"/>
            <a:ext cx="10048979" cy="1026048"/>
          </a:xfrm>
        </p:spPr>
        <p:txBody>
          <a:bodyPr anchor="b">
            <a:normAutofit/>
          </a:bodyPr>
          <a:lstStyle/>
          <a:p>
            <a:r>
              <a:rPr lang="sv-SE" dirty="0">
                <a:latin typeface="Source Sans Pro Semibold"/>
                <a:ea typeface="Source Sans Pro Semibold"/>
              </a:rPr>
              <a:t>Hur jobbar fritidshemmet? </a:t>
            </a: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F04474B-633E-01F2-6166-3EB4EFC9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8</a:t>
            </a:fld>
            <a:endParaRPr lang="sv-SE"/>
          </a:p>
        </p:txBody>
      </p:sp>
      <p:graphicFrame>
        <p:nvGraphicFramePr>
          <p:cNvPr id="6" name="Platshållare för innehåll 2">
            <a:extLst>
              <a:ext uri="{FF2B5EF4-FFF2-40B4-BE49-F238E27FC236}">
                <a16:creationId xmlns:a16="http://schemas.microsoft.com/office/drawing/2014/main" id="{084BBD41-C2ED-795F-9CFE-36C6D3D346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1301387"/>
              </p:ext>
            </p:extLst>
          </p:nvPr>
        </p:nvGraphicFramePr>
        <p:xfrm>
          <a:off x="572105" y="1281496"/>
          <a:ext cx="9770789" cy="4594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16109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6627832-8E60-4404-03B7-6C911E9B1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utomhus, himmel, moln, växt&#10;&#10;AI-genererat innehåll kan vara felaktigt.">
            <a:extLst>
              <a:ext uri="{FF2B5EF4-FFF2-40B4-BE49-F238E27FC236}">
                <a16:creationId xmlns:a16="http://schemas.microsoft.com/office/drawing/2014/main" id="{CD22CC4B-4ED9-C11F-9B16-34518F1A2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210326" y="593527"/>
            <a:ext cx="5404379" cy="3998855"/>
          </a:xfrm>
          <a:prstGeom prst="rect">
            <a:avLst/>
          </a:prstGeom>
        </p:spPr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0F8AFDE-9C4B-E37A-3408-46530BEF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9</a:t>
            </a:fld>
            <a:endParaRPr lang="sv-SE"/>
          </a:p>
        </p:txBody>
      </p:sp>
      <p:pic>
        <p:nvPicPr>
          <p:cNvPr id="6" name="Bildobjekt 5" descr="En bild som visar klädsel, text, person, inomhus&#10;&#10;AI-genererat innehåll kan vara felaktigt.">
            <a:extLst>
              <a:ext uri="{FF2B5EF4-FFF2-40B4-BE49-F238E27FC236}">
                <a16:creationId xmlns:a16="http://schemas.microsoft.com/office/drawing/2014/main" id="{6974558D-3B3A-9CF2-3B82-166098BC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24429" y="530677"/>
            <a:ext cx="5467047" cy="4067024"/>
          </a:xfrm>
          <a:prstGeom prst="rect">
            <a:avLst/>
          </a:prstGeom>
        </p:spPr>
      </p:pic>
      <p:pic>
        <p:nvPicPr>
          <p:cNvPr id="7" name="Bildobjekt 6" descr="En bild som visar julgran, mynt, inomhus&#10;&#10;AI-genererat innehåll kan vara felaktigt.">
            <a:extLst>
              <a:ext uri="{FF2B5EF4-FFF2-40B4-BE49-F238E27FC236}">
                <a16:creationId xmlns:a16="http://schemas.microsoft.com/office/drawing/2014/main" id="{CC76062A-663B-6566-5294-46D8B53B1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110738" y="394608"/>
            <a:ext cx="5696858" cy="4103309"/>
          </a:xfrm>
          <a:prstGeom prst="rect">
            <a:avLst/>
          </a:prstGeom>
        </p:spPr>
      </p:pic>
      <p:pic>
        <p:nvPicPr>
          <p:cNvPr id="8" name="Bildobjekt 7" descr="En bild som visar inomhus, byggnad, vägg, basket&#10;&#10;AI-genererat innehåll kan vara felaktigt.">
            <a:extLst>
              <a:ext uri="{FF2B5EF4-FFF2-40B4-BE49-F238E27FC236}">
                <a16:creationId xmlns:a16="http://schemas.microsoft.com/office/drawing/2014/main" id="{77EA149C-44B6-6F13-F78A-73F2BB28D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598082" y="1106714"/>
            <a:ext cx="5321905" cy="309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167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Uppsala">
  <a:themeElements>
    <a:clrScheme name="Uppsala kommun_Office_färger">
      <a:dk1>
        <a:sysClr val="windowText" lastClr="000000"/>
      </a:dk1>
      <a:lt1>
        <a:sysClr val="window" lastClr="FFFFFF"/>
      </a:lt1>
      <a:dk2>
        <a:srgbClr val="44546A"/>
      </a:dk2>
      <a:lt2>
        <a:srgbClr val="FEDD00"/>
      </a:lt2>
      <a:accent1>
        <a:srgbClr val="252E6F"/>
      </a:accent1>
      <a:accent2>
        <a:srgbClr val="1C9CD9"/>
      </a:accent2>
      <a:accent3>
        <a:srgbClr val="008A01"/>
      </a:accent3>
      <a:accent4>
        <a:srgbClr val="A6CF38"/>
      </a:accent4>
      <a:accent5>
        <a:srgbClr val="841072"/>
      </a:accent5>
      <a:accent6>
        <a:srgbClr val="FF3D9C"/>
      </a:accent6>
      <a:hlink>
        <a:srgbClr val="0563C1"/>
      </a:hlink>
      <a:folHlink>
        <a:srgbClr val="954F72"/>
      </a:folHlink>
    </a:clrScheme>
    <a:fontScheme name="Uppsala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psala_mall_2019_blå_test" id="{20006E43-AE3B-48BD-8908-4EDAA3AA6467}" vid="{DF88D2F6-53D6-4C55-9642-7639FA4886E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BFF9E54082E2C44A60165E391DF1222" ma:contentTypeVersion="17" ma:contentTypeDescription="Skapa ett nytt dokument." ma:contentTypeScope="" ma:versionID="9a23f91eba53c06a3b87e5201b0d851f">
  <xsd:schema xmlns:xsd="http://www.w3.org/2001/XMLSchema" xmlns:xs="http://www.w3.org/2001/XMLSchema" xmlns:p="http://schemas.microsoft.com/office/2006/metadata/properties" xmlns:ns2="27b1af37-eca3-4d85-a907-23131142922e" xmlns:ns3="6052c1d5-176d-4581-b45d-15f9b266fd63" targetNamespace="http://schemas.microsoft.com/office/2006/metadata/properties" ma:root="true" ma:fieldsID="3644a2ab1a5d2774bbc3cc7d47d9da9a" ns2:_="" ns3:_="">
    <xsd:import namespace="27b1af37-eca3-4d85-a907-23131142922e"/>
    <xsd:import namespace="6052c1d5-176d-4581-b45d-15f9b266fd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b1af37-eca3-4d85-a907-2313114292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096207ad-ef36-41b4-a890-3b970be5e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52c1d5-176d-4581-b45d-15f9b266fd6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b8b1e8d-b96b-4fe7-a96d-0378e257c567}" ma:internalName="TaxCatchAll" ma:showField="CatchAllData" ma:web="6052c1d5-176d-4581-b45d-15f9b266fd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052c1d5-176d-4581-b45d-15f9b266fd63" xsi:nil="true"/>
    <lcf76f155ced4ddcb4097134ff3c332f xmlns="27b1af37-eca3-4d85-a907-23131142922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437F339-F292-47E1-A03B-396FDEB8447D}">
  <ds:schemaRefs>
    <ds:schemaRef ds:uri="27b1af37-eca3-4d85-a907-23131142922e"/>
    <ds:schemaRef ds:uri="6052c1d5-176d-4581-b45d-15f9b266fd6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5EE12D7-2B8D-43A9-90E1-8064C23A8C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C0C8BE-0824-40DF-A45A-1817813EB1A5}">
  <ds:schemaRefs>
    <ds:schemaRef ds:uri="27b1af37-eca3-4d85-a907-23131142922e"/>
    <ds:schemaRef ds:uri="6052c1d5-176d-4581-b45d-15f9b266fd6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16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Tema Uppsala</vt:lpstr>
      <vt:lpstr>Presentation av Jumkils skola </vt:lpstr>
      <vt:lpstr>Jumkils skolas vision  </vt:lpstr>
      <vt:lpstr>Skolan </vt:lpstr>
      <vt:lpstr>Tider på skolan </vt:lpstr>
      <vt:lpstr>Utökad studietid </vt:lpstr>
      <vt:lpstr>En dag i förskoleklass </vt:lpstr>
      <vt:lpstr>PowerPoint Presentation</vt:lpstr>
      <vt:lpstr>Hur jobbar fritidshemmet? </vt:lpstr>
      <vt:lpstr>PowerPoint Presentation</vt:lpstr>
      <vt:lpstr>Elevhälsan </vt:lpstr>
      <vt:lpstr>Elevråd, klassråd och skolråd. </vt:lpstr>
      <vt:lpstr>Vad är extra bra på Jumkils skola? </vt:lpstr>
      <vt:lpstr>Att tänka på vid val av skola </vt:lpstr>
      <vt:lpstr>Vad händer om ni väljer Jumkils skola?</vt:lpstr>
      <vt:lpstr>Kontaktmöjligheter vid ytterligare frågor</vt:lpstr>
      <vt:lpstr>PowerPoint Presentation</vt:lpstr>
    </vt:vector>
  </TitlesOfParts>
  <Company>Uppsala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Palm Anna-Kari</dc:creator>
  <cp:revision>178</cp:revision>
  <cp:lastPrinted>2022-06-14T12:03:57Z</cp:lastPrinted>
  <dcterms:created xsi:type="dcterms:W3CDTF">2018-06-29T08:36:21Z</dcterms:created>
  <dcterms:modified xsi:type="dcterms:W3CDTF">2026-01-15T15:36:30Z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0x010100BBFF9E54082E2C44A60165E391DF1222</vt:lpwstr>
  </property>
</Properties>
</file>